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8288000" cy="10287000"/>
  <p:notesSz cx="6858000" cy="9144000"/>
  <p:embeddedFontLst>
    <p:embeddedFont>
      <p:font typeface="Arimo" panose="020B0604020202020204" charset="0"/>
      <p:regular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DejaVu Serif" panose="020B0604020202020204" charset="0"/>
      <p:regular r:id="rId19"/>
    </p:embeddedFont>
    <p:embeddedFont>
      <p:font typeface="DejaVu Serif Bold" panose="020B0604020202020204" charset="0"/>
      <p:regular r:id="rId20"/>
    </p:embeddedFont>
    <p:embeddedFont>
      <p:font typeface="DejaVu Serif Italics" panose="020B0604020202020204" charset="0"/>
      <p:regular r:id="rId21"/>
    </p:embeddedFont>
    <p:embeddedFont>
      <p:font typeface="Noto Serif Display Black" panose="020B0604020202020204"/>
      <p:regular r:id="rId22"/>
    </p:embeddedFont>
    <p:embeddedFont>
      <p:font typeface="Public Sans" panose="020B0604020202020204" charset="0"/>
      <p:regular r:id="rId23"/>
    </p:embeddedFont>
    <p:embeddedFont>
      <p:font typeface="ไอติม" panose="020B0604020202020204" charset="-34"/>
      <p:regular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5" d="100"/>
          <a:sy n="55" d="100"/>
        </p:scale>
        <p:origin x="658" y="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5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svg"/><Relationship Id="rId5" Type="http://schemas.openxmlformats.org/officeDocument/2006/relationships/image" Target="../media/image37.png"/><Relationship Id="rId4" Type="http://schemas.openxmlformats.org/officeDocument/2006/relationships/image" Target="../media/image36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7" Type="http://schemas.openxmlformats.org/officeDocument/2006/relationships/image" Target="../media/image27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ACF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61098">
            <a:off x="406340" y="544178"/>
            <a:ext cx="17672793" cy="9280647"/>
          </a:xfrm>
          <a:prstGeom prst="rect">
            <a:avLst/>
          </a:prstGeom>
          <a:solidFill>
            <a:srgbClr val="EDECE7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3215950">
            <a:off x="2852068" y="2825059"/>
            <a:ext cx="4456085" cy="431835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48290" y="1730628"/>
            <a:ext cx="4040066" cy="119732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12905215" y="7200900"/>
            <a:ext cx="3127248" cy="41148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7260130" y="7006760"/>
            <a:ext cx="3127248" cy="41148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671951" y="5866330"/>
            <a:ext cx="3194581" cy="4114800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2269241" y="1828595"/>
            <a:ext cx="2427156" cy="8966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 err="1">
                <a:solidFill>
                  <a:srgbClr val="000000"/>
                </a:solidFill>
                <a:latin typeface="DejaVu Serif"/>
              </a:rPr>
              <a:t>Bài</a:t>
            </a:r>
            <a:r>
              <a:rPr lang="en-US" sz="5199" dirty="0">
                <a:solidFill>
                  <a:srgbClr val="000000"/>
                </a:solidFill>
                <a:latin typeface="DejaVu Serif"/>
              </a:rPr>
              <a:t> 6. 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862240" y="2947463"/>
            <a:ext cx="13077147" cy="16158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</a:pPr>
            <a:r>
              <a:rPr lang="en-US" sz="9000" dirty="0" err="1">
                <a:solidFill>
                  <a:srgbClr val="DE8557"/>
                </a:solidFill>
                <a:latin typeface="Noto Serif Display Black"/>
              </a:rPr>
              <a:t>Các</a:t>
            </a:r>
            <a:r>
              <a:rPr lang="en-US" sz="9000" dirty="0">
                <a:solidFill>
                  <a:srgbClr val="DE8557"/>
                </a:solidFill>
                <a:latin typeface="Noto Serif Display Black"/>
              </a:rPr>
              <a:t> </a:t>
            </a:r>
            <a:r>
              <a:rPr lang="en-US" sz="9000" dirty="0" err="1">
                <a:solidFill>
                  <a:srgbClr val="DE8557"/>
                </a:solidFill>
                <a:latin typeface="Noto Serif Display Black"/>
              </a:rPr>
              <a:t>nước</a:t>
            </a:r>
            <a:r>
              <a:rPr lang="en-US" sz="9000" dirty="0">
                <a:solidFill>
                  <a:srgbClr val="DE8557"/>
                </a:solidFill>
                <a:latin typeface="Noto Serif Display Black"/>
              </a:rPr>
              <a:t> </a:t>
            </a:r>
            <a:r>
              <a:rPr lang="en-US" sz="9000" dirty="0" err="1">
                <a:solidFill>
                  <a:srgbClr val="DE8557"/>
                </a:solidFill>
                <a:latin typeface="Noto Serif Display Black"/>
              </a:rPr>
              <a:t>châu</a:t>
            </a:r>
            <a:r>
              <a:rPr lang="en-US" sz="9000" dirty="0">
                <a:solidFill>
                  <a:srgbClr val="DE8557"/>
                </a:solidFill>
                <a:latin typeface="Noto Serif Display Black"/>
              </a:rPr>
              <a:t> Phi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DC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2192206" y="3540190"/>
            <a:ext cx="5772632" cy="359773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 l="15940" r="7416"/>
          <a:stretch>
            <a:fillRect/>
          </a:stretch>
        </p:blipFill>
        <p:spPr>
          <a:xfrm>
            <a:off x="488245" y="4014259"/>
            <a:ext cx="4923911" cy="359773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 t="561" r="10403" b="6664"/>
          <a:stretch>
            <a:fillRect/>
          </a:stretch>
        </p:blipFill>
        <p:spPr>
          <a:xfrm>
            <a:off x="6065526" y="5207060"/>
            <a:ext cx="5385868" cy="3861724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5412156" y="1163077"/>
            <a:ext cx="7321211" cy="1566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896"/>
              </a:lnSpc>
            </a:pPr>
            <a:r>
              <a:rPr lang="en-US" sz="9211" dirty="0" err="1">
                <a:solidFill>
                  <a:srgbClr val="FAD518"/>
                </a:solidFill>
                <a:latin typeface="Noto Serif Display Black"/>
              </a:rPr>
              <a:t>Khoáng</a:t>
            </a:r>
            <a:r>
              <a:rPr lang="en-US" sz="9211" dirty="0">
                <a:solidFill>
                  <a:srgbClr val="FAD518"/>
                </a:solidFill>
                <a:latin typeface="Noto Serif Display Black"/>
              </a:rPr>
              <a:t> </a:t>
            </a:r>
            <a:r>
              <a:rPr lang="en-US" sz="9211" dirty="0" err="1">
                <a:solidFill>
                  <a:srgbClr val="FAD518"/>
                </a:solidFill>
                <a:latin typeface="Noto Serif Display Black"/>
              </a:rPr>
              <a:t>sản</a:t>
            </a:r>
            <a:r>
              <a:rPr lang="en-US" sz="9211" dirty="0">
                <a:solidFill>
                  <a:srgbClr val="FAD518"/>
                </a:solidFill>
                <a:latin typeface="Noto Serif Display Black"/>
              </a:rPr>
              <a:t>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-2691725" y="7693889"/>
            <a:ext cx="11283851" cy="880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139"/>
              </a:lnSpc>
            </a:pPr>
            <a:r>
              <a:rPr lang="en-US" sz="5099" dirty="0" err="1">
                <a:solidFill>
                  <a:srgbClr val="FF1616"/>
                </a:solidFill>
                <a:latin typeface="DejaVu Serif"/>
              </a:rPr>
              <a:t>Vàng</a:t>
            </a:r>
            <a:endParaRPr lang="en-US" sz="5099" dirty="0">
              <a:solidFill>
                <a:srgbClr val="FF1616"/>
              </a:solidFill>
              <a:latin typeface="DejaVu Serif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3287748" y="7297966"/>
            <a:ext cx="3581549" cy="8966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>
                <a:solidFill>
                  <a:srgbClr val="FF1616"/>
                </a:solidFill>
                <a:latin typeface="DejaVu Serif"/>
              </a:rPr>
              <a:t>Kim </a:t>
            </a:r>
            <a:r>
              <a:rPr lang="en-US" sz="5199" dirty="0" err="1">
                <a:solidFill>
                  <a:srgbClr val="FF1616"/>
                </a:solidFill>
                <a:latin typeface="DejaVu Serif"/>
              </a:rPr>
              <a:t>cương</a:t>
            </a:r>
            <a:endParaRPr lang="en-US" sz="5199" dirty="0">
              <a:solidFill>
                <a:srgbClr val="FF1616"/>
              </a:solidFill>
              <a:latin typeface="DejaVu Serif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6967685" y="4125735"/>
            <a:ext cx="3581549" cy="8966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>
                <a:solidFill>
                  <a:srgbClr val="FF1616"/>
                </a:solidFill>
                <a:latin typeface="DejaVu Serif"/>
              </a:rPr>
              <a:t>Uranium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BB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8832" r="20043"/>
          <a:stretch>
            <a:fillRect/>
          </a:stretch>
        </p:blipFill>
        <p:spPr>
          <a:xfrm>
            <a:off x="309136" y="1338409"/>
            <a:ext cx="7443710" cy="642403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 l="14486" r="2435"/>
          <a:stretch>
            <a:fillRect/>
          </a:stretch>
        </p:blipFill>
        <p:spPr>
          <a:xfrm>
            <a:off x="9715900" y="1338409"/>
            <a:ext cx="7543400" cy="6424036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0" y="8179283"/>
            <a:ext cx="18288000" cy="17849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139"/>
              </a:lnSpc>
            </a:pPr>
            <a:r>
              <a:rPr lang="en-US" sz="5100" dirty="0" err="1">
                <a:solidFill>
                  <a:srgbClr val="161B2F"/>
                </a:solidFill>
                <a:latin typeface="DejaVu Serif Bold"/>
              </a:rPr>
              <a:t>Sự</a:t>
            </a:r>
            <a:r>
              <a:rPr lang="en-US" sz="5100" dirty="0">
                <a:solidFill>
                  <a:srgbClr val="161B2F"/>
                </a:solidFill>
                <a:latin typeface="DejaVu Serif Bold"/>
              </a:rPr>
              <a:t> </a:t>
            </a:r>
            <a:r>
              <a:rPr lang="en-US" sz="5100" dirty="0" err="1">
                <a:solidFill>
                  <a:srgbClr val="161B2F"/>
                </a:solidFill>
                <a:latin typeface="DejaVu Serif Bold"/>
              </a:rPr>
              <a:t>hợp</a:t>
            </a:r>
            <a:r>
              <a:rPr lang="en-US" sz="5100" dirty="0">
                <a:solidFill>
                  <a:srgbClr val="161B2F"/>
                </a:solidFill>
                <a:latin typeface="DejaVu Serif Bold"/>
              </a:rPr>
              <a:t> </a:t>
            </a:r>
            <a:r>
              <a:rPr lang="en-US" sz="5100" dirty="0" err="1">
                <a:solidFill>
                  <a:srgbClr val="161B2F"/>
                </a:solidFill>
                <a:latin typeface="DejaVu Serif Bold"/>
              </a:rPr>
              <a:t>tác</a:t>
            </a:r>
            <a:r>
              <a:rPr lang="en-US" sz="5100" dirty="0">
                <a:solidFill>
                  <a:srgbClr val="161B2F"/>
                </a:solidFill>
                <a:latin typeface="DejaVu Serif Bold"/>
              </a:rPr>
              <a:t> </a:t>
            </a:r>
            <a:r>
              <a:rPr lang="en-US" sz="5100" dirty="0" err="1">
                <a:solidFill>
                  <a:srgbClr val="161B2F"/>
                </a:solidFill>
                <a:latin typeface="DejaVu Serif Bold"/>
              </a:rPr>
              <a:t>giữa</a:t>
            </a:r>
            <a:r>
              <a:rPr lang="en-US" sz="5100" dirty="0">
                <a:solidFill>
                  <a:srgbClr val="161B2F"/>
                </a:solidFill>
                <a:latin typeface="DejaVu Serif Bold"/>
              </a:rPr>
              <a:t> CH Nam Phi </a:t>
            </a:r>
          </a:p>
          <a:p>
            <a:pPr algn="ctr">
              <a:lnSpc>
                <a:spcPts val="7139"/>
              </a:lnSpc>
            </a:pPr>
            <a:r>
              <a:rPr lang="en-US" sz="5100" dirty="0" err="1">
                <a:solidFill>
                  <a:srgbClr val="161B2F"/>
                </a:solidFill>
                <a:latin typeface="DejaVu Serif Bold"/>
              </a:rPr>
              <a:t>với</a:t>
            </a:r>
            <a:r>
              <a:rPr lang="en-US" sz="5100" dirty="0">
                <a:solidFill>
                  <a:srgbClr val="161B2F"/>
                </a:solidFill>
                <a:latin typeface="DejaVu Serif Bold"/>
              </a:rPr>
              <a:t> </a:t>
            </a:r>
            <a:r>
              <a:rPr lang="en-US" sz="5100" dirty="0" err="1">
                <a:solidFill>
                  <a:srgbClr val="161B2F"/>
                </a:solidFill>
                <a:latin typeface="DejaVu Serif Bold"/>
              </a:rPr>
              <a:t>các</a:t>
            </a:r>
            <a:r>
              <a:rPr lang="en-US" sz="5100" dirty="0">
                <a:solidFill>
                  <a:srgbClr val="161B2F"/>
                </a:solidFill>
                <a:latin typeface="DejaVu Serif Bold"/>
              </a:rPr>
              <a:t> </a:t>
            </a:r>
            <a:r>
              <a:rPr lang="en-US" sz="5100" dirty="0" err="1">
                <a:solidFill>
                  <a:srgbClr val="161B2F"/>
                </a:solidFill>
                <a:latin typeface="DejaVu Serif Bold"/>
              </a:rPr>
              <a:t>nước</a:t>
            </a:r>
            <a:r>
              <a:rPr lang="en-US" sz="5100" dirty="0">
                <a:solidFill>
                  <a:srgbClr val="161B2F"/>
                </a:solidFill>
                <a:latin typeface="DejaVu Serif Bold"/>
              </a:rPr>
              <a:t> </a:t>
            </a:r>
            <a:r>
              <a:rPr lang="en-US" sz="5100" dirty="0" err="1">
                <a:solidFill>
                  <a:srgbClr val="161B2F"/>
                </a:solidFill>
                <a:latin typeface="DejaVu Serif Bold"/>
              </a:rPr>
              <a:t>trên</a:t>
            </a:r>
            <a:r>
              <a:rPr lang="en-US" sz="5100" dirty="0">
                <a:solidFill>
                  <a:srgbClr val="161B2F"/>
                </a:solidFill>
                <a:latin typeface="DejaVu Serif Bold"/>
              </a:rPr>
              <a:t> TG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9424" b="620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-1200627" y="-74995"/>
            <a:ext cx="20689255" cy="10436990"/>
            <a:chOff x="0" y="0"/>
            <a:chExt cx="27585673" cy="13915987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3792837" cy="13915987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3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13792837" y="0"/>
              <a:ext cx="13792837" cy="13915987"/>
            </a:xfrm>
            <a:prstGeom prst="rect">
              <a:avLst/>
            </a:prstGeom>
          </p:spPr>
        </p:pic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3821207" y="6172200"/>
            <a:ext cx="4068508" cy="41148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V="1">
            <a:off x="13821207" y="310662"/>
            <a:ext cx="4068508" cy="41148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H="1" flipV="1">
            <a:off x="354323" y="310662"/>
            <a:ext cx="4068508" cy="41148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H="1">
            <a:off x="354323" y="6172200"/>
            <a:ext cx="4068508" cy="4114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90" t="12261" b="364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8310103" y="3705686"/>
            <a:ext cx="507471" cy="825485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8817573" y="3634551"/>
            <a:ext cx="3040410" cy="8966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 err="1">
                <a:solidFill>
                  <a:srgbClr val="373637"/>
                </a:solidFill>
                <a:latin typeface="DejaVu Serif"/>
              </a:rPr>
              <a:t>Châu</a:t>
            </a:r>
            <a:r>
              <a:rPr lang="en-US" sz="5199" dirty="0">
                <a:solidFill>
                  <a:srgbClr val="373637"/>
                </a:solidFill>
                <a:latin typeface="DejaVu Serif"/>
              </a:rPr>
              <a:t> Phi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9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2725842" y="-104621"/>
            <a:ext cx="4338071" cy="226664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575815" y="180038"/>
            <a:ext cx="4338071" cy="226664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299449" y="-104621"/>
            <a:ext cx="4338071" cy="2266642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-2823002" y="1693441"/>
            <a:ext cx="24813235" cy="3450059"/>
            <a:chOff x="0" y="0"/>
            <a:chExt cx="33084314" cy="4600078"/>
          </a:xfrm>
        </p:grpSpPr>
        <p:sp>
          <p:nvSpPr>
            <p:cNvPr id="6" name="TextBox 6"/>
            <p:cNvSpPr txBox="1"/>
            <p:nvPr/>
          </p:nvSpPr>
          <p:spPr>
            <a:xfrm>
              <a:off x="0" y="2801692"/>
              <a:ext cx="33084314" cy="21601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798"/>
                </a:lnSpc>
              </a:pPr>
              <a:r>
                <a:rPr lang="en-US" sz="11682">
                  <a:solidFill>
                    <a:srgbClr val="6ACFF3"/>
                  </a:solidFill>
                  <a:latin typeface="ไอติม"/>
                </a:rPr>
                <a:t>II. CỘNG HÒA NAM PHI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6834944" y="-152400"/>
              <a:ext cx="18177427" cy="167335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525"/>
                </a:lnSpc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C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961920" y="-3337574"/>
            <a:ext cx="13105920" cy="16962147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C5BCA3">
                <a:alpha val="49804"/>
              </a:srgbClr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 t="4687" r="8090" b="814"/>
          <a:stretch>
            <a:fillRect/>
          </a:stretch>
        </p:blipFill>
        <p:spPr>
          <a:xfrm>
            <a:off x="-481134" y="0"/>
            <a:ext cx="9625134" cy="11115125"/>
          </a:xfrm>
          <a:prstGeom prst="rect">
            <a:avLst/>
          </a:prstGeom>
        </p:spPr>
      </p:pic>
      <p:sp>
        <p:nvSpPr>
          <p:cNvPr id="5" name="AutoShape 5"/>
          <p:cNvSpPr/>
          <p:nvPr/>
        </p:nvSpPr>
        <p:spPr>
          <a:xfrm rot="-2028022">
            <a:off x="5764157" y="7785048"/>
            <a:ext cx="3994397" cy="0"/>
          </a:xfrm>
          <a:prstGeom prst="line">
            <a:avLst/>
          </a:prstGeom>
          <a:ln w="47625" cap="rnd">
            <a:solidFill>
              <a:srgbClr val="000000"/>
            </a:solidFill>
            <a:prstDash val="solid"/>
            <a:headEnd type="none" w="sm" len="sm"/>
            <a:tailEnd type="arrow" w="med" len="sm"/>
          </a:ln>
        </p:spPr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 l="1489" r="1489"/>
          <a:stretch>
            <a:fillRect/>
          </a:stretch>
        </p:blipFill>
        <p:spPr>
          <a:xfrm>
            <a:off x="14191550" y="5844857"/>
            <a:ext cx="2320355" cy="3317620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8872558" y="5057775"/>
            <a:ext cx="3665326" cy="14884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51"/>
              </a:lnSpc>
            </a:pPr>
            <a:r>
              <a:rPr lang="en-US" sz="4251" dirty="0" err="1">
                <a:solidFill>
                  <a:srgbClr val="000000"/>
                </a:solidFill>
                <a:latin typeface="DejaVu Serif"/>
              </a:rPr>
              <a:t>Cộng</a:t>
            </a:r>
            <a:r>
              <a:rPr lang="en-US" sz="4251" dirty="0">
                <a:solidFill>
                  <a:srgbClr val="000000"/>
                </a:solidFill>
                <a:latin typeface="DejaVu Serif"/>
              </a:rPr>
              <a:t> </a:t>
            </a:r>
            <a:r>
              <a:rPr lang="en-US" sz="4251" dirty="0" err="1">
                <a:solidFill>
                  <a:srgbClr val="000000"/>
                </a:solidFill>
                <a:latin typeface="DejaVu Serif"/>
              </a:rPr>
              <a:t>hòa</a:t>
            </a:r>
            <a:r>
              <a:rPr lang="en-US" sz="4251" dirty="0">
                <a:solidFill>
                  <a:srgbClr val="000000"/>
                </a:solidFill>
                <a:latin typeface="DejaVu Serif"/>
              </a:rPr>
              <a:t> Nam Phi</a:t>
            </a:r>
          </a:p>
        </p:txBody>
      </p:sp>
      <p:sp>
        <p:nvSpPr>
          <p:cNvPr id="8" name="AutoShape 8"/>
          <p:cNvSpPr/>
          <p:nvPr/>
        </p:nvSpPr>
        <p:spPr>
          <a:xfrm rot="-1800000">
            <a:off x="11866758" y="4820450"/>
            <a:ext cx="1830840" cy="0"/>
          </a:xfrm>
          <a:prstGeom prst="line">
            <a:avLst/>
          </a:prstGeom>
          <a:ln w="47625" cap="rnd">
            <a:solidFill>
              <a:srgbClr val="000000"/>
            </a:solidFill>
            <a:prstDash val="solid"/>
            <a:headEnd type="none" w="sm" len="sm"/>
            <a:tailEnd type="arrow" w="med" len="sm"/>
          </a:ln>
        </p:spPr>
      </p:sp>
      <p:sp>
        <p:nvSpPr>
          <p:cNvPr id="9" name="AutoShape 9"/>
          <p:cNvSpPr/>
          <p:nvPr/>
        </p:nvSpPr>
        <p:spPr>
          <a:xfrm rot="1167631">
            <a:off x="11952593" y="6776769"/>
            <a:ext cx="1704092" cy="0"/>
          </a:xfrm>
          <a:prstGeom prst="line">
            <a:avLst/>
          </a:prstGeom>
          <a:ln w="47625" cap="rnd">
            <a:solidFill>
              <a:srgbClr val="000000"/>
            </a:solidFill>
            <a:prstDash val="solid"/>
            <a:headEnd type="none" w="sm" len="sm"/>
            <a:tailEnd type="arrow" w="med" len="sm"/>
          </a:ln>
        </p:spPr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3343877" y="1225976"/>
            <a:ext cx="4350063" cy="3139955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14070764" y="4426047"/>
            <a:ext cx="2561927" cy="8966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 err="1">
                <a:solidFill>
                  <a:srgbClr val="000000"/>
                </a:solidFill>
                <a:latin typeface="DejaVu Serif"/>
              </a:rPr>
              <a:t>Quốc</a:t>
            </a:r>
            <a:r>
              <a:rPr lang="en-US" sz="5199" dirty="0">
                <a:solidFill>
                  <a:srgbClr val="000000"/>
                </a:solidFill>
                <a:latin typeface="DejaVu Serif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"/>
              </a:rPr>
              <a:t>kì</a:t>
            </a:r>
            <a:endParaRPr lang="en-US" sz="5199" dirty="0">
              <a:solidFill>
                <a:srgbClr val="000000"/>
              </a:solidFill>
              <a:latin typeface="DejaVu Serif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3764625" y="9153525"/>
            <a:ext cx="3174206" cy="8966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 err="1">
                <a:solidFill>
                  <a:srgbClr val="000000"/>
                </a:solidFill>
                <a:latin typeface="DejaVu Serif"/>
              </a:rPr>
              <a:t>Quốc</a:t>
            </a:r>
            <a:r>
              <a:rPr lang="en-US" sz="5199" dirty="0">
                <a:solidFill>
                  <a:srgbClr val="000000"/>
                </a:solidFill>
                <a:latin typeface="DejaVu Serif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"/>
              </a:rPr>
              <a:t>huy</a:t>
            </a:r>
            <a:endParaRPr lang="en-US" sz="5199" dirty="0">
              <a:solidFill>
                <a:srgbClr val="000000"/>
              </a:solidFill>
              <a:latin typeface="DejaVu Serif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24D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474408" y="-1094518"/>
            <a:ext cx="16276098" cy="1901504"/>
            <a:chOff x="0" y="0"/>
            <a:chExt cx="21701464" cy="2535339"/>
          </a:xfrm>
        </p:grpSpPr>
        <p:sp>
          <p:nvSpPr>
            <p:cNvPr id="3" name="TextBox 3"/>
            <p:cNvSpPr txBox="1"/>
            <p:nvPr/>
          </p:nvSpPr>
          <p:spPr>
            <a:xfrm>
              <a:off x="0" y="1795551"/>
              <a:ext cx="21701464" cy="9771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357"/>
                </a:lnSpc>
              </a:pPr>
              <a:r>
                <a:rPr lang="en-US" sz="5304">
                  <a:solidFill>
                    <a:srgbClr val="FFFFFF"/>
                  </a:solidFill>
                  <a:latin typeface="ไอติม"/>
                </a:rPr>
                <a:t>II. CỘNG HÒA NAM PHI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4483342" y="-104775"/>
              <a:ext cx="11923378" cy="11024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903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-1138783" y="1334558"/>
            <a:ext cx="8499776" cy="7465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99"/>
              </a:lnSpc>
            </a:pPr>
            <a:r>
              <a:rPr lang="en-US" sz="4356" dirty="0">
                <a:solidFill>
                  <a:srgbClr val="BADCAC"/>
                </a:solidFill>
                <a:latin typeface="DejaVu Serif"/>
              </a:rPr>
              <a:t>1. Nam Phi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9139238" y="1258358"/>
            <a:ext cx="9525" cy="1533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</a:pPr>
            <a:endParaRPr/>
          </a:p>
        </p:txBody>
      </p:sp>
      <p:sp>
        <p:nvSpPr>
          <p:cNvPr id="7" name="TextBox 7"/>
          <p:cNvSpPr txBox="1"/>
          <p:nvPr/>
        </p:nvSpPr>
        <p:spPr>
          <a:xfrm>
            <a:off x="182980" y="2583863"/>
            <a:ext cx="16860779" cy="9105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101090" lvl="1" indent="-550545" algn="just">
              <a:lnSpc>
                <a:spcPts val="7139"/>
              </a:lnSpc>
              <a:buFont typeface="Arial"/>
              <a:buChar char="•"/>
            </a:pPr>
            <a:r>
              <a:rPr lang="en-US" sz="5100" dirty="0" err="1">
                <a:solidFill>
                  <a:srgbClr val="FAD518"/>
                </a:solidFill>
                <a:latin typeface="DejaVu Serif"/>
              </a:rPr>
              <a:t>Nằm</a:t>
            </a:r>
            <a:r>
              <a:rPr lang="en-US" sz="5100" dirty="0">
                <a:solidFill>
                  <a:srgbClr val="FAD518"/>
                </a:solidFill>
                <a:latin typeface="DejaVu Serif"/>
              </a:rPr>
              <a:t> ở </a:t>
            </a:r>
            <a:r>
              <a:rPr lang="en-US" sz="5100" dirty="0" err="1">
                <a:solidFill>
                  <a:srgbClr val="EDECE7"/>
                </a:solidFill>
                <a:latin typeface="DejaVu Serif"/>
              </a:rPr>
              <a:t>mũi</a:t>
            </a:r>
            <a:r>
              <a:rPr lang="en-US" sz="5100" dirty="0">
                <a:solidFill>
                  <a:srgbClr val="EDECE7"/>
                </a:solidFill>
                <a:latin typeface="DejaVu Serif"/>
              </a:rPr>
              <a:t> </a:t>
            </a:r>
            <a:r>
              <a:rPr lang="en-US" sz="4400" dirty="0" err="1">
                <a:solidFill>
                  <a:srgbClr val="EDECE7"/>
                </a:solidFill>
                <a:latin typeface="DejaVu Serif"/>
              </a:rPr>
              <a:t>phía</a:t>
            </a:r>
            <a:r>
              <a:rPr lang="en-US" sz="4400" dirty="0">
                <a:solidFill>
                  <a:srgbClr val="EDECE7"/>
                </a:solidFill>
                <a:latin typeface="DejaVu Serif"/>
              </a:rPr>
              <a:t> </a:t>
            </a:r>
            <a:r>
              <a:rPr lang="en-US" sz="4400" dirty="0" err="1">
                <a:solidFill>
                  <a:srgbClr val="EDECE7"/>
                </a:solidFill>
                <a:latin typeface="DejaVu Serif"/>
              </a:rPr>
              <a:t>nam</a:t>
            </a:r>
            <a:r>
              <a:rPr lang="en-US" sz="4400" dirty="0">
                <a:solidFill>
                  <a:srgbClr val="FAD518"/>
                </a:solidFill>
                <a:latin typeface="DejaVu Serif"/>
              </a:rPr>
              <a:t> </a:t>
            </a:r>
            <a:r>
              <a:rPr lang="en-US" sz="4400" dirty="0" err="1">
                <a:solidFill>
                  <a:srgbClr val="FAD518"/>
                </a:solidFill>
                <a:latin typeface="Arimo"/>
              </a:rPr>
              <a:t>lục</a:t>
            </a:r>
            <a:r>
              <a:rPr lang="en-US" sz="4400" dirty="0">
                <a:solidFill>
                  <a:srgbClr val="FAD518"/>
                </a:solidFill>
                <a:latin typeface="Arimo"/>
              </a:rPr>
              <a:t> </a:t>
            </a:r>
            <a:r>
              <a:rPr lang="en-US" sz="4400" dirty="0" err="1">
                <a:solidFill>
                  <a:srgbClr val="FAD518"/>
                </a:solidFill>
                <a:latin typeface="Arimo"/>
              </a:rPr>
              <a:t>địa</a:t>
            </a:r>
            <a:r>
              <a:rPr lang="en-US" sz="4400" dirty="0">
                <a:solidFill>
                  <a:srgbClr val="FAD518"/>
                </a:solidFill>
                <a:latin typeface="Arimo"/>
              </a:rPr>
              <a:t> </a:t>
            </a:r>
            <a:r>
              <a:rPr lang="en-US" sz="4400" dirty="0" err="1">
                <a:solidFill>
                  <a:srgbClr val="FAD518"/>
                </a:solidFill>
                <a:latin typeface="Arimo"/>
              </a:rPr>
              <a:t>châu</a:t>
            </a:r>
            <a:r>
              <a:rPr lang="en-US" sz="4400" dirty="0">
                <a:solidFill>
                  <a:srgbClr val="FAD518"/>
                </a:solidFill>
                <a:latin typeface="Arimo"/>
              </a:rPr>
              <a:t> Phi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92505" y="3560688"/>
            <a:ext cx="8956258" cy="8794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106892" lvl="1" indent="-553446" algn="ctr">
              <a:lnSpc>
                <a:spcPts val="7177"/>
              </a:lnSpc>
              <a:buFont typeface="Arial"/>
              <a:buChar char="•"/>
            </a:pPr>
            <a:r>
              <a:rPr lang="en-US" sz="5126" dirty="0" err="1">
                <a:solidFill>
                  <a:srgbClr val="FAD518"/>
                </a:solidFill>
                <a:latin typeface="DejaVu Serif"/>
              </a:rPr>
              <a:t>Diện</a:t>
            </a:r>
            <a:r>
              <a:rPr lang="en-US" sz="5126" dirty="0">
                <a:solidFill>
                  <a:srgbClr val="FAD518"/>
                </a:solidFill>
                <a:latin typeface="DejaVu Serif"/>
              </a:rPr>
              <a:t> </a:t>
            </a:r>
            <a:r>
              <a:rPr lang="en-US" sz="5126" dirty="0" err="1">
                <a:solidFill>
                  <a:srgbClr val="FAD518"/>
                </a:solidFill>
                <a:latin typeface="DejaVu Serif"/>
              </a:rPr>
              <a:t>tích</a:t>
            </a:r>
            <a:r>
              <a:rPr lang="en-US" sz="5126" dirty="0">
                <a:solidFill>
                  <a:srgbClr val="FAD518"/>
                </a:solidFill>
                <a:latin typeface="DejaVu Serif"/>
              </a:rPr>
              <a:t> </a:t>
            </a:r>
            <a:r>
              <a:rPr lang="en-US" sz="5126" dirty="0">
                <a:solidFill>
                  <a:srgbClr val="FFF8D9"/>
                </a:solidFill>
                <a:latin typeface="DejaVu Serif"/>
              </a:rPr>
              <a:t>1,2 </a:t>
            </a:r>
            <a:r>
              <a:rPr lang="en-US" sz="5126" dirty="0" err="1">
                <a:solidFill>
                  <a:srgbClr val="FFF8D9"/>
                </a:solidFill>
                <a:latin typeface="DejaVu Serif"/>
              </a:rPr>
              <a:t>triệu</a:t>
            </a:r>
            <a:r>
              <a:rPr lang="en-US" sz="5126" dirty="0">
                <a:solidFill>
                  <a:srgbClr val="FFF8D9"/>
                </a:solidFill>
                <a:latin typeface="DejaVu Serif"/>
              </a:rPr>
              <a:t> km²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92505" y="4651482"/>
            <a:ext cx="15175587" cy="8792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108305" lvl="1" indent="-554153" algn="just">
              <a:lnSpc>
                <a:spcPts val="7186"/>
              </a:lnSpc>
              <a:buFont typeface="Arial"/>
              <a:buChar char="•"/>
            </a:pPr>
            <a:r>
              <a:rPr lang="en-US" sz="5133" dirty="0" err="1">
                <a:solidFill>
                  <a:srgbClr val="FAD518"/>
                </a:solidFill>
                <a:latin typeface="DejaVu Serif"/>
              </a:rPr>
              <a:t>Dân</a:t>
            </a:r>
            <a:r>
              <a:rPr lang="en-US" sz="5133" dirty="0">
                <a:solidFill>
                  <a:srgbClr val="FAD518"/>
                </a:solidFill>
                <a:latin typeface="DejaVu Serif"/>
              </a:rPr>
              <a:t> </a:t>
            </a:r>
            <a:r>
              <a:rPr lang="en-US" sz="5133" dirty="0" err="1">
                <a:solidFill>
                  <a:srgbClr val="FAD518"/>
                </a:solidFill>
                <a:latin typeface="DejaVu Serif"/>
              </a:rPr>
              <a:t>số</a:t>
            </a:r>
            <a:r>
              <a:rPr lang="en-US" sz="5133" dirty="0">
                <a:solidFill>
                  <a:srgbClr val="FAD518"/>
                </a:solidFill>
                <a:latin typeface="DejaVu Serif"/>
              </a:rPr>
              <a:t> </a:t>
            </a:r>
            <a:r>
              <a:rPr lang="en-US" sz="5133" dirty="0">
                <a:solidFill>
                  <a:srgbClr val="FFF8D9"/>
                </a:solidFill>
                <a:latin typeface="DejaVu Serif"/>
              </a:rPr>
              <a:t>59,308,690 </a:t>
            </a:r>
            <a:r>
              <a:rPr lang="en-US" sz="5133" dirty="0" err="1">
                <a:solidFill>
                  <a:srgbClr val="FFF8D9"/>
                </a:solidFill>
                <a:latin typeface="DejaVu Serif"/>
              </a:rPr>
              <a:t>người</a:t>
            </a:r>
            <a:r>
              <a:rPr lang="en-US" sz="5133" dirty="0">
                <a:solidFill>
                  <a:srgbClr val="FFF8D9"/>
                </a:solidFill>
                <a:latin typeface="DejaVu Serif"/>
              </a:rPr>
              <a:t> (</a:t>
            </a:r>
            <a:r>
              <a:rPr lang="en-US" sz="5133" dirty="0" err="1">
                <a:solidFill>
                  <a:srgbClr val="FFF8D9"/>
                </a:solidFill>
                <a:latin typeface="DejaVu Serif"/>
              </a:rPr>
              <a:t>năm</a:t>
            </a:r>
            <a:r>
              <a:rPr lang="en-US" sz="5133" dirty="0">
                <a:solidFill>
                  <a:srgbClr val="FFF8D9"/>
                </a:solidFill>
                <a:latin typeface="DejaVu Serif"/>
              </a:rPr>
              <a:t> 2020)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6B9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4262823" y="9258300"/>
            <a:ext cx="4287883" cy="112183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71664" y="231080"/>
            <a:ext cx="7448336" cy="7694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020"/>
              </a:lnSpc>
            </a:pPr>
            <a:r>
              <a:rPr lang="en-US" sz="4300" dirty="0">
                <a:solidFill>
                  <a:srgbClr val="BADCAC"/>
                </a:solidFill>
                <a:latin typeface="DejaVu Serif"/>
              </a:rPr>
              <a:t>2.Lịch </a:t>
            </a:r>
            <a:r>
              <a:rPr lang="en-US" sz="4300" dirty="0" err="1">
                <a:solidFill>
                  <a:srgbClr val="BADCAC"/>
                </a:solidFill>
                <a:latin typeface="DejaVu Serif"/>
              </a:rPr>
              <a:t>sử</a:t>
            </a:r>
            <a:r>
              <a:rPr lang="en-US" sz="4300" dirty="0">
                <a:solidFill>
                  <a:srgbClr val="BADCAC"/>
                </a:solidFill>
                <a:latin typeface="DejaVu Serif"/>
              </a:rPr>
              <a:t> </a:t>
            </a:r>
            <a:r>
              <a:rPr lang="en-US" sz="4300" dirty="0" err="1">
                <a:solidFill>
                  <a:srgbClr val="BADCAC"/>
                </a:solidFill>
                <a:latin typeface="DejaVu Serif"/>
              </a:rPr>
              <a:t>hình</a:t>
            </a:r>
            <a:r>
              <a:rPr lang="en-US" sz="4300" dirty="0">
                <a:solidFill>
                  <a:srgbClr val="BADCAC"/>
                </a:solidFill>
                <a:latin typeface="DejaVu Serif"/>
              </a:rPr>
              <a:t> </a:t>
            </a:r>
            <a:r>
              <a:rPr lang="en-US" sz="4300" dirty="0" err="1">
                <a:solidFill>
                  <a:srgbClr val="BADCAC"/>
                </a:solidFill>
                <a:latin typeface="DejaVu Serif"/>
              </a:rPr>
              <a:t>thành</a:t>
            </a:r>
            <a:endParaRPr lang="en-US" sz="4300" dirty="0">
              <a:solidFill>
                <a:srgbClr val="BADCAC"/>
              </a:solidFill>
              <a:latin typeface="DejaVu Serif"/>
            </a:endParaR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 l="10978" t="21070" b="1196"/>
          <a:stretch>
            <a:fillRect/>
          </a:stretch>
        </p:blipFill>
        <p:spPr>
          <a:xfrm>
            <a:off x="9654782" y="1095826"/>
            <a:ext cx="8490753" cy="560501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9422520" y="6412006"/>
            <a:ext cx="9128186" cy="2124378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9139238" y="1258358"/>
            <a:ext cx="9525" cy="1533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</a:pPr>
            <a:endParaRPr/>
          </a:p>
        </p:txBody>
      </p:sp>
      <p:sp>
        <p:nvSpPr>
          <p:cNvPr id="7" name="TextBox 7"/>
          <p:cNvSpPr txBox="1"/>
          <p:nvPr/>
        </p:nvSpPr>
        <p:spPr>
          <a:xfrm>
            <a:off x="10190083" y="6698860"/>
            <a:ext cx="7955453" cy="14649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880"/>
              </a:lnSpc>
            </a:pPr>
            <a:r>
              <a:rPr lang="en-US" sz="4200" dirty="0">
                <a:solidFill>
                  <a:srgbClr val="FF1616"/>
                </a:solidFill>
                <a:latin typeface="Public Sans"/>
              </a:rPr>
              <a:t>   </a:t>
            </a:r>
            <a:r>
              <a:rPr lang="en-US" sz="4200" dirty="0" err="1">
                <a:solidFill>
                  <a:srgbClr val="FF1616"/>
                </a:solidFill>
                <a:latin typeface="Public Sans"/>
              </a:rPr>
              <a:t>Người</a:t>
            </a:r>
            <a:r>
              <a:rPr lang="en-US" sz="4200" dirty="0">
                <a:solidFill>
                  <a:srgbClr val="FF1616"/>
                </a:solidFill>
                <a:latin typeface="Public Sans"/>
              </a:rPr>
              <a:t> </a:t>
            </a:r>
            <a:r>
              <a:rPr lang="en-US" sz="4200" dirty="0" err="1">
                <a:solidFill>
                  <a:srgbClr val="FF1616"/>
                </a:solidFill>
                <a:latin typeface="Public Sans"/>
              </a:rPr>
              <a:t>châu</a:t>
            </a:r>
            <a:r>
              <a:rPr lang="en-US" sz="4200" dirty="0">
                <a:solidFill>
                  <a:srgbClr val="FF1616"/>
                </a:solidFill>
                <a:latin typeface="Public Sans"/>
              </a:rPr>
              <a:t> </a:t>
            </a:r>
            <a:r>
              <a:rPr lang="en-US" sz="4200" dirty="0" err="1">
                <a:solidFill>
                  <a:srgbClr val="FF1616"/>
                </a:solidFill>
                <a:latin typeface="Public Sans"/>
              </a:rPr>
              <a:t>Âu</a:t>
            </a:r>
            <a:r>
              <a:rPr lang="en-US" sz="4200" dirty="0">
                <a:solidFill>
                  <a:srgbClr val="FF1616"/>
                </a:solidFill>
                <a:latin typeface="Public Sans"/>
              </a:rPr>
              <a:t> </a:t>
            </a:r>
            <a:r>
              <a:rPr lang="en-US" sz="4200" dirty="0" err="1">
                <a:solidFill>
                  <a:srgbClr val="FF1616"/>
                </a:solidFill>
                <a:latin typeface="Public Sans"/>
              </a:rPr>
              <a:t>có</a:t>
            </a:r>
            <a:r>
              <a:rPr lang="en-US" sz="4200" dirty="0">
                <a:solidFill>
                  <a:srgbClr val="FF1616"/>
                </a:solidFill>
                <a:latin typeface="Public Sans"/>
              </a:rPr>
              <a:t> </a:t>
            </a:r>
            <a:r>
              <a:rPr lang="en-US" sz="4200" dirty="0" err="1">
                <a:solidFill>
                  <a:srgbClr val="FF1616"/>
                </a:solidFill>
                <a:latin typeface="Public Sans"/>
              </a:rPr>
              <a:t>mặt</a:t>
            </a:r>
            <a:r>
              <a:rPr lang="en-US" sz="4200" dirty="0">
                <a:solidFill>
                  <a:srgbClr val="FF1616"/>
                </a:solidFill>
                <a:latin typeface="Public Sans"/>
              </a:rPr>
              <a:t> </a:t>
            </a:r>
            <a:r>
              <a:rPr lang="en-US" sz="4200" dirty="0" err="1">
                <a:solidFill>
                  <a:srgbClr val="FF1616"/>
                </a:solidFill>
                <a:latin typeface="Public Sans"/>
              </a:rPr>
              <a:t>tại</a:t>
            </a:r>
            <a:r>
              <a:rPr lang="en-US" sz="4200" dirty="0">
                <a:solidFill>
                  <a:srgbClr val="FF1616"/>
                </a:solidFill>
                <a:latin typeface="Public Sans"/>
              </a:rPr>
              <a:t> </a:t>
            </a:r>
          </a:p>
          <a:p>
            <a:pPr>
              <a:lnSpc>
                <a:spcPts val="5880"/>
              </a:lnSpc>
            </a:pPr>
            <a:r>
              <a:rPr lang="en-US" sz="4200" dirty="0">
                <a:solidFill>
                  <a:srgbClr val="FF1616"/>
                </a:solidFill>
                <a:latin typeface="Public Sans"/>
              </a:rPr>
              <a:t>           Nam Phi </a:t>
            </a:r>
            <a:r>
              <a:rPr lang="en-US" sz="4200" dirty="0" err="1">
                <a:solidFill>
                  <a:srgbClr val="FF1616"/>
                </a:solidFill>
                <a:latin typeface="Public Sans"/>
              </a:rPr>
              <a:t>năm</a:t>
            </a:r>
            <a:r>
              <a:rPr lang="en-US" sz="4200" dirty="0">
                <a:solidFill>
                  <a:srgbClr val="FF1616"/>
                </a:solidFill>
                <a:latin typeface="Public Sans"/>
              </a:rPr>
              <a:t> 1662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-68693" y="1344083"/>
            <a:ext cx="10218898" cy="14362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 dirty="0">
                <a:solidFill>
                  <a:srgbClr val="000000"/>
                </a:solidFill>
                <a:latin typeface="DejaVu Serif"/>
              </a:rPr>
              <a:t>-</a:t>
            </a:r>
            <a:r>
              <a:rPr lang="en-US" sz="3999" dirty="0" err="1">
                <a:solidFill>
                  <a:srgbClr val="000000"/>
                </a:solidFill>
                <a:latin typeface="DejaVu Serif"/>
              </a:rPr>
              <a:t>Năm</a:t>
            </a:r>
            <a:r>
              <a:rPr lang="en-US" sz="3999" dirty="0">
                <a:solidFill>
                  <a:srgbClr val="000000"/>
                </a:solidFill>
                <a:latin typeface="DejaVu Serif"/>
              </a:rPr>
              <a:t> 1662,người </a:t>
            </a:r>
            <a:r>
              <a:rPr lang="en-US" sz="3999" dirty="0" err="1">
                <a:solidFill>
                  <a:srgbClr val="000000"/>
                </a:solidFill>
                <a:latin typeface="DejaVu Serif"/>
              </a:rPr>
              <a:t>Hà</a:t>
            </a:r>
            <a:r>
              <a:rPr lang="en-US" sz="3999" dirty="0">
                <a:solidFill>
                  <a:srgbClr val="000000"/>
                </a:solidFill>
                <a:latin typeface="DejaVu Serif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DejaVu Serif"/>
              </a:rPr>
              <a:t>Lan</a:t>
            </a:r>
            <a:r>
              <a:rPr lang="en-US" sz="3999" dirty="0">
                <a:solidFill>
                  <a:srgbClr val="000000"/>
                </a:solidFill>
                <a:latin typeface="DejaVu Serif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DejaVu Serif"/>
              </a:rPr>
              <a:t>đặt</a:t>
            </a:r>
            <a:r>
              <a:rPr lang="en-US" sz="3999" dirty="0">
                <a:solidFill>
                  <a:srgbClr val="000000"/>
                </a:solidFill>
                <a:latin typeface="DejaVu Serif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DejaVu Serif"/>
              </a:rPr>
              <a:t>chân</a:t>
            </a:r>
            <a:endParaRPr lang="en-US" sz="3999" dirty="0">
              <a:solidFill>
                <a:srgbClr val="000000"/>
              </a:solidFill>
              <a:latin typeface="DejaVu Serif"/>
            </a:endParaRPr>
          </a:p>
          <a:p>
            <a:pPr>
              <a:lnSpc>
                <a:spcPts val="5599"/>
              </a:lnSpc>
            </a:pPr>
            <a:r>
              <a:rPr lang="en-US" sz="3999" dirty="0">
                <a:solidFill>
                  <a:srgbClr val="000000"/>
                </a:solidFill>
                <a:latin typeface="DejaVu Serif"/>
              </a:rPr>
              <a:t>  </a:t>
            </a:r>
            <a:r>
              <a:rPr lang="en-US" sz="3999" dirty="0" err="1">
                <a:solidFill>
                  <a:srgbClr val="000000"/>
                </a:solidFill>
                <a:latin typeface="DejaVu Serif"/>
              </a:rPr>
              <a:t>đất</a:t>
            </a:r>
            <a:r>
              <a:rPr lang="en-US" sz="3999" dirty="0">
                <a:solidFill>
                  <a:srgbClr val="000000"/>
                </a:solidFill>
                <a:latin typeface="DejaVu Serif"/>
              </a:rPr>
              <a:t> Nam </a:t>
            </a:r>
            <a:r>
              <a:rPr lang="en-US" sz="3999" dirty="0" err="1">
                <a:solidFill>
                  <a:srgbClr val="000000"/>
                </a:solidFill>
                <a:latin typeface="DejaVu Serif"/>
              </a:rPr>
              <a:t>Phi→Lập</a:t>
            </a:r>
            <a:r>
              <a:rPr lang="en-US" sz="3999" dirty="0">
                <a:solidFill>
                  <a:srgbClr val="000000"/>
                </a:solidFill>
                <a:latin typeface="DejaVu Serif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DejaVu Serif"/>
              </a:rPr>
              <a:t>xứ</a:t>
            </a:r>
            <a:r>
              <a:rPr lang="en-US" sz="3999" dirty="0">
                <a:solidFill>
                  <a:srgbClr val="000000"/>
                </a:solidFill>
                <a:latin typeface="DejaVu Serif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DejaVu Serif"/>
              </a:rPr>
              <a:t>thuộc</a:t>
            </a:r>
            <a:r>
              <a:rPr lang="en-US" sz="3999" dirty="0">
                <a:solidFill>
                  <a:srgbClr val="000000"/>
                </a:solidFill>
                <a:latin typeface="DejaVu Serif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DejaVu Serif"/>
              </a:rPr>
              <a:t>địa</a:t>
            </a:r>
            <a:r>
              <a:rPr lang="en-US" sz="3999" dirty="0">
                <a:solidFill>
                  <a:srgbClr val="000000"/>
                </a:solidFill>
                <a:latin typeface="DejaVu Serif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DejaVu Serif"/>
              </a:rPr>
              <a:t>Kếp</a:t>
            </a:r>
            <a:r>
              <a:rPr lang="en-US" sz="3999" dirty="0">
                <a:solidFill>
                  <a:srgbClr val="000000"/>
                </a:solidFill>
                <a:latin typeface="DejaVu Serif"/>
              </a:rPr>
              <a:t>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-672252" y="2851756"/>
            <a:ext cx="10822457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 dirty="0">
                <a:solidFill>
                  <a:srgbClr val="000000"/>
                </a:solidFill>
                <a:latin typeface="DejaVu Serif"/>
              </a:rPr>
              <a:t>-</a:t>
            </a:r>
            <a:r>
              <a:rPr lang="en-US" sz="3999" dirty="0" err="1">
                <a:solidFill>
                  <a:srgbClr val="000000"/>
                </a:solidFill>
                <a:latin typeface="DejaVu Serif"/>
              </a:rPr>
              <a:t>Đầu</a:t>
            </a:r>
            <a:r>
              <a:rPr lang="en-US" sz="3999" dirty="0">
                <a:solidFill>
                  <a:srgbClr val="000000"/>
                </a:solidFill>
                <a:latin typeface="DejaVu Serif"/>
              </a:rPr>
              <a:t> TK </a:t>
            </a:r>
            <a:r>
              <a:rPr lang="en-US" sz="3999" dirty="0" err="1">
                <a:solidFill>
                  <a:srgbClr val="000000"/>
                </a:solidFill>
                <a:latin typeface="DejaVu Serif"/>
              </a:rPr>
              <a:t>XIX,Anh</a:t>
            </a:r>
            <a:r>
              <a:rPr lang="en-US" sz="3999" dirty="0">
                <a:solidFill>
                  <a:srgbClr val="000000"/>
                </a:solidFill>
                <a:latin typeface="DejaVu Serif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DejaVu Serif"/>
              </a:rPr>
              <a:t>chiếm</a:t>
            </a:r>
            <a:r>
              <a:rPr lang="en-US" sz="3999" dirty="0">
                <a:solidFill>
                  <a:srgbClr val="000000"/>
                </a:solidFill>
                <a:latin typeface="DejaVu Serif"/>
              </a:rPr>
              <a:t> Nam Phi 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71664" y="3616515"/>
            <a:ext cx="10018419" cy="1384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599"/>
              </a:lnSpc>
            </a:pPr>
            <a:r>
              <a:rPr lang="en-US" sz="3999" dirty="0">
                <a:solidFill>
                  <a:srgbClr val="000000"/>
                </a:solidFill>
                <a:latin typeface="DejaVu Serif"/>
              </a:rPr>
              <a:t>-</a:t>
            </a:r>
            <a:r>
              <a:rPr lang="en-US" sz="3999" dirty="0" err="1">
                <a:solidFill>
                  <a:srgbClr val="000000"/>
                </a:solidFill>
                <a:latin typeface="DejaVu Serif"/>
              </a:rPr>
              <a:t>Năm</a:t>
            </a:r>
            <a:r>
              <a:rPr lang="en-US" sz="3999" dirty="0">
                <a:solidFill>
                  <a:srgbClr val="000000"/>
                </a:solidFill>
                <a:latin typeface="DejaVu Serif"/>
              </a:rPr>
              <a:t> 1910,Liên bang Nam Phi </a:t>
            </a:r>
          </a:p>
          <a:p>
            <a:pPr algn="just">
              <a:lnSpc>
                <a:spcPts val="5599"/>
              </a:lnSpc>
            </a:pPr>
            <a:r>
              <a:rPr lang="en-US" sz="3999" dirty="0" err="1">
                <a:solidFill>
                  <a:srgbClr val="000000"/>
                </a:solidFill>
                <a:latin typeface="DejaVu Serif"/>
              </a:rPr>
              <a:t>được</a:t>
            </a:r>
            <a:r>
              <a:rPr lang="en-US" sz="3999" dirty="0">
                <a:solidFill>
                  <a:srgbClr val="000000"/>
                </a:solidFill>
                <a:latin typeface="DejaVu Serif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DejaVu Serif"/>
              </a:rPr>
              <a:t>thành</a:t>
            </a:r>
            <a:r>
              <a:rPr lang="en-US" sz="3999" dirty="0">
                <a:solidFill>
                  <a:srgbClr val="000000"/>
                </a:solidFill>
                <a:latin typeface="DejaVu Serif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DejaVu Serif"/>
              </a:rPr>
              <a:t>lập</a:t>
            </a:r>
            <a:r>
              <a:rPr lang="en-US" sz="3999" dirty="0">
                <a:solidFill>
                  <a:srgbClr val="000000"/>
                </a:solidFill>
                <a:latin typeface="DejaVu Serif"/>
              </a:rPr>
              <a:t>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244144" y="5057775"/>
            <a:ext cx="8989665" cy="13938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600"/>
              </a:lnSpc>
            </a:pPr>
            <a:r>
              <a:rPr lang="en-US" sz="4000" dirty="0">
                <a:solidFill>
                  <a:srgbClr val="000000"/>
                </a:solidFill>
                <a:latin typeface="DejaVu Serif"/>
              </a:rPr>
              <a:t>-</a:t>
            </a:r>
            <a:r>
              <a:rPr lang="en-US" sz="4000" dirty="0" err="1">
                <a:solidFill>
                  <a:srgbClr val="000000"/>
                </a:solidFill>
                <a:latin typeface="DejaVu Serif"/>
              </a:rPr>
              <a:t>Năm</a:t>
            </a:r>
            <a:r>
              <a:rPr lang="en-US" sz="4000" dirty="0">
                <a:solidFill>
                  <a:srgbClr val="000000"/>
                </a:solidFill>
                <a:latin typeface="DejaVu Serif"/>
              </a:rPr>
              <a:t> 1961, </a:t>
            </a:r>
            <a:r>
              <a:rPr lang="en-US" sz="4000" dirty="0" err="1">
                <a:solidFill>
                  <a:srgbClr val="000000"/>
                </a:solidFill>
                <a:latin typeface="DejaVu Serif"/>
              </a:rPr>
              <a:t>Cộng</a:t>
            </a:r>
            <a:r>
              <a:rPr lang="en-US" sz="4000" dirty="0">
                <a:solidFill>
                  <a:srgbClr val="000000"/>
                </a:solidFill>
                <a:latin typeface="DejaVu Serif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DejaVu Serif"/>
              </a:rPr>
              <a:t>Hòa</a:t>
            </a:r>
            <a:r>
              <a:rPr lang="en-US" sz="4000" dirty="0">
                <a:solidFill>
                  <a:srgbClr val="000000"/>
                </a:solidFill>
                <a:latin typeface="DejaVu Serif"/>
              </a:rPr>
              <a:t> Nam Phi </a:t>
            </a:r>
            <a:r>
              <a:rPr lang="en-US" sz="4000" dirty="0" err="1">
                <a:solidFill>
                  <a:srgbClr val="000000"/>
                </a:solidFill>
                <a:latin typeface="DejaVu Serif"/>
              </a:rPr>
              <a:t>ra</a:t>
            </a:r>
            <a:r>
              <a:rPr lang="en-US" sz="4000" dirty="0">
                <a:solidFill>
                  <a:srgbClr val="000000"/>
                </a:solidFill>
                <a:latin typeface="DejaVu Serif"/>
              </a:rPr>
              <a:t> </a:t>
            </a:r>
          </a:p>
          <a:p>
            <a:pPr>
              <a:lnSpc>
                <a:spcPts val="5600"/>
              </a:lnSpc>
            </a:pPr>
            <a:r>
              <a:rPr lang="en-US" sz="4000" dirty="0" err="1">
                <a:solidFill>
                  <a:srgbClr val="000000"/>
                </a:solidFill>
                <a:latin typeface="DejaVu Serif"/>
              </a:rPr>
              <a:t>đời</a:t>
            </a:r>
            <a:r>
              <a:rPr lang="en-US" sz="4000" dirty="0">
                <a:solidFill>
                  <a:srgbClr val="000000"/>
                </a:solidFill>
                <a:latin typeface="DejaVu Serif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9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9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611161">
            <a:off x="-2211849" y="7427081"/>
            <a:ext cx="6454549" cy="763852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69927">
            <a:off x="12881623" y="-6147854"/>
            <a:ext cx="7001107" cy="828533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/>
          <a:srcRect l="3870" t="1986" b="1986"/>
          <a:stretch>
            <a:fillRect/>
          </a:stretch>
        </p:blipFill>
        <p:spPr>
          <a:xfrm>
            <a:off x="1015426" y="744723"/>
            <a:ext cx="6355697" cy="695203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/>
          <a:srcRect l="136" r="14915"/>
          <a:stretch>
            <a:fillRect/>
          </a:stretch>
        </p:blipFill>
        <p:spPr>
          <a:xfrm>
            <a:off x="9144000" y="744723"/>
            <a:ext cx="8291445" cy="6521904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-498317" y="7909561"/>
            <a:ext cx="9642317" cy="13487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60"/>
              </a:lnSpc>
            </a:pPr>
            <a:r>
              <a:rPr lang="en-US" sz="3900" dirty="0" err="1">
                <a:solidFill>
                  <a:srgbClr val="FF1616"/>
                </a:solidFill>
                <a:latin typeface="DejaVu Serif"/>
              </a:rPr>
              <a:t>Cựu</a:t>
            </a:r>
            <a:r>
              <a:rPr lang="en-US" sz="3900" dirty="0">
                <a:solidFill>
                  <a:srgbClr val="FF1616"/>
                </a:solidFill>
                <a:latin typeface="DejaVu Serif"/>
              </a:rPr>
              <a:t> </a:t>
            </a:r>
            <a:r>
              <a:rPr lang="en-US" sz="3900" dirty="0" err="1">
                <a:solidFill>
                  <a:srgbClr val="FF1616"/>
                </a:solidFill>
                <a:latin typeface="DejaVu Serif"/>
              </a:rPr>
              <a:t>Tổng</a:t>
            </a:r>
            <a:r>
              <a:rPr lang="en-US" sz="3900" dirty="0">
                <a:solidFill>
                  <a:srgbClr val="FF1616"/>
                </a:solidFill>
                <a:latin typeface="DejaVu Serif"/>
              </a:rPr>
              <a:t> </a:t>
            </a:r>
            <a:r>
              <a:rPr lang="en-US" sz="3900" dirty="0" err="1">
                <a:solidFill>
                  <a:srgbClr val="FF1616"/>
                </a:solidFill>
                <a:latin typeface="DejaVu Serif"/>
              </a:rPr>
              <a:t>thống</a:t>
            </a:r>
            <a:r>
              <a:rPr lang="en-US" sz="3900" dirty="0">
                <a:solidFill>
                  <a:srgbClr val="FF1616"/>
                </a:solidFill>
                <a:latin typeface="DejaVu Serif"/>
              </a:rPr>
              <a:t> </a:t>
            </a:r>
          </a:p>
          <a:p>
            <a:pPr algn="ctr">
              <a:lnSpc>
                <a:spcPts val="5460"/>
              </a:lnSpc>
            </a:pPr>
            <a:r>
              <a:rPr lang="en-US" sz="3900" dirty="0" err="1">
                <a:solidFill>
                  <a:srgbClr val="FF1616"/>
                </a:solidFill>
                <a:latin typeface="DejaVu Serif"/>
              </a:rPr>
              <a:t>Nen-xơn</a:t>
            </a:r>
            <a:r>
              <a:rPr lang="en-US" sz="3900" dirty="0">
                <a:solidFill>
                  <a:srgbClr val="FF1616"/>
                </a:solidFill>
                <a:latin typeface="DejaVu Serif"/>
              </a:rPr>
              <a:t> Man-</a:t>
            </a:r>
            <a:r>
              <a:rPr lang="en-US" sz="3900" dirty="0" err="1">
                <a:solidFill>
                  <a:srgbClr val="FF1616"/>
                </a:solidFill>
                <a:latin typeface="DejaVu Serif"/>
              </a:rPr>
              <a:t>đê</a:t>
            </a:r>
            <a:r>
              <a:rPr lang="en-US" sz="3900" dirty="0">
                <a:solidFill>
                  <a:srgbClr val="FF1616"/>
                </a:solidFill>
                <a:latin typeface="DejaVu Serif"/>
              </a:rPr>
              <a:t>-la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289038" y="9182100"/>
            <a:ext cx="5308461" cy="6469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89"/>
              </a:lnSpc>
            </a:pPr>
            <a:r>
              <a:rPr lang="en-US" sz="3778" dirty="0">
                <a:solidFill>
                  <a:srgbClr val="367B32"/>
                </a:solidFill>
                <a:latin typeface="DejaVu Serif"/>
              </a:rPr>
              <a:t>(1918-2013)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8581545" y="7574916"/>
            <a:ext cx="9416355" cy="20085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20"/>
              </a:lnSpc>
            </a:pPr>
            <a:r>
              <a:rPr lang="en-US" sz="3800" dirty="0" err="1">
                <a:solidFill>
                  <a:srgbClr val="FF1616"/>
                </a:solidFill>
                <a:latin typeface="DejaVu Serif Bold"/>
              </a:rPr>
              <a:t>Căn</a:t>
            </a:r>
            <a:r>
              <a:rPr lang="en-US" sz="3800" dirty="0">
                <a:solidFill>
                  <a:srgbClr val="FF1616"/>
                </a:solidFill>
                <a:latin typeface="DejaVu Serif Bold"/>
              </a:rPr>
              <a:t> </a:t>
            </a:r>
            <a:r>
              <a:rPr lang="en-US" sz="3800" dirty="0" err="1">
                <a:solidFill>
                  <a:srgbClr val="FF1616"/>
                </a:solidFill>
                <a:latin typeface="DejaVu Serif Bold"/>
              </a:rPr>
              <a:t>phòng</a:t>
            </a:r>
            <a:r>
              <a:rPr lang="en-US" sz="3800" dirty="0">
                <a:solidFill>
                  <a:srgbClr val="FF1616"/>
                </a:solidFill>
                <a:latin typeface="DejaVu Serif Bold"/>
              </a:rPr>
              <a:t> </a:t>
            </a:r>
            <a:r>
              <a:rPr lang="en-US" sz="3800" dirty="0" err="1">
                <a:solidFill>
                  <a:srgbClr val="FF1616"/>
                </a:solidFill>
                <a:latin typeface="DejaVu Serif Bold"/>
              </a:rPr>
              <a:t>giam</a:t>
            </a:r>
            <a:r>
              <a:rPr lang="en-US" sz="3800" dirty="0">
                <a:solidFill>
                  <a:srgbClr val="FF1616"/>
                </a:solidFill>
                <a:latin typeface="DejaVu Serif Bold"/>
              </a:rPr>
              <a:t> </a:t>
            </a:r>
            <a:r>
              <a:rPr lang="en-US" sz="3800" dirty="0" err="1">
                <a:solidFill>
                  <a:srgbClr val="FF1616"/>
                </a:solidFill>
                <a:latin typeface="DejaVu Serif Bold"/>
              </a:rPr>
              <a:t>Cựu</a:t>
            </a:r>
            <a:r>
              <a:rPr lang="en-US" sz="3800" dirty="0">
                <a:solidFill>
                  <a:srgbClr val="FF1616"/>
                </a:solidFill>
                <a:latin typeface="DejaVu Serif Bold"/>
              </a:rPr>
              <a:t> </a:t>
            </a:r>
            <a:r>
              <a:rPr lang="en-US" sz="3800" dirty="0" err="1">
                <a:solidFill>
                  <a:srgbClr val="FF1616"/>
                </a:solidFill>
                <a:latin typeface="DejaVu Serif Bold"/>
              </a:rPr>
              <a:t>Tổng</a:t>
            </a:r>
            <a:r>
              <a:rPr lang="en-US" sz="3800" dirty="0">
                <a:solidFill>
                  <a:srgbClr val="FF1616"/>
                </a:solidFill>
                <a:latin typeface="DejaVu Serif Bold"/>
              </a:rPr>
              <a:t> </a:t>
            </a:r>
            <a:r>
              <a:rPr lang="en-US" sz="3800" dirty="0" err="1">
                <a:solidFill>
                  <a:srgbClr val="FF1616"/>
                </a:solidFill>
                <a:latin typeface="DejaVu Serif Bold"/>
              </a:rPr>
              <a:t>thống</a:t>
            </a:r>
            <a:r>
              <a:rPr lang="en-US" sz="3800" dirty="0">
                <a:solidFill>
                  <a:srgbClr val="FF1616"/>
                </a:solidFill>
                <a:latin typeface="DejaVu Serif Bold"/>
              </a:rPr>
              <a:t> </a:t>
            </a:r>
          </a:p>
          <a:p>
            <a:pPr algn="ctr">
              <a:lnSpc>
                <a:spcPts val="5320"/>
              </a:lnSpc>
            </a:pPr>
            <a:r>
              <a:rPr lang="en-US" sz="3800" dirty="0" err="1">
                <a:solidFill>
                  <a:srgbClr val="FF1616"/>
                </a:solidFill>
                <a:latin typeface="DejaVu Serif Bold"/>
              </a:rPr>
              <a:t>Nen-xơn</a:t>
            </a:r>
            <a:r>
              <a:rPr lang="en-US" sz="3800" dirty="0">
                <a:solidFill>
                  <a:srgbClr val="FF1616"/>
                </a:solidFill>
                <a:latin typeface="DejaVu Serif Bold"/>
              </a:rPr>
              <a:t> Man-</a:t>
            </a:r>
            <a:r>
              <a:rPr lang="en-US" sz="3800" dirty="0" err="1">
                <a:solidFill>
                  <a:srgbClr val="FF1616"/>
                </a:solidFill>
                <a:latin typeface="DejaVu Serif Bold"/>
              </a:rPr>
              <a:t>đê</a:t>
            </a:r>
            <a:r>
              <a:rPr lang="en-US" sz="3800" dirty="0">
                <a:solidFill>
                  <a:srgbClr val="FF1616"/>
                </a:solidFill>
                <a:latin typeface="DejaVu Serif Bold"/>
              </a:rPr>
              <a:t>-la </a:t>
            </a:r>
            <a:r>
              <a:rPr lang="en-US" sz="3800" dirty="0" err="1">
                <a:solidFill>
                  <a:srgbClr val="FF1616"/>
                </a:solidFill>
                <a:latin typeface="DejaVu Serif Bold"/>
              </a:rPr>
              <a:t>tại</a:t>
            </a:r>
            <a:r>
              <a:rPr lang="en-US" sz="3800" dirty="0">
                <a:solidFill>
                  <a:srgbClr val="FF1616"/>
                </a:solidFill>
                <a:latin typeface="DejaVu Serif Bold"/>
              </a:rPr>
              <a:t> </a:t>
            </a:r>
            <a:r>
              <a:rPr lang="en-US" sz="3800" dirty="0" err="1">
                <a:solidFill>
                  <a:srgbClr val="FF1616"/>
                </a:solidFill>
                <a:latin typeface="DejaVu Serif Bold"/>
              </a:rPr>
              <a:t>đảo</a:t>
            </a:r>
            <a:r>
              <a:rPr lang="en-US" sz="3800" dirty="0">
                <a:solidFill>
                  <a:srgbClr val="FF1616"/>
                </a:solidFill>
                <a:latin typeface="DejaVu Serif Bold"/>
              </a:rPr>
              <a:t> </a:t>
            </a:r>
            <a:r>
              <a:rPr lang="en-US" sz="3800" dirty="0" err="1">
                <a:solidFill>
                  <a:srgbClr val="FF1616"/>
                </a:solidFill>
                <a:latin typeface="DejaVu Serif Bold"/>
              </a:rPr>
              <a:t>Robben</a:t>
            </a:r>
            <a:endParaRPr lang="en-US" sz="3800" dirty="0">
              <a:solidFill>
                <a:srgbClr val="FF1616"/>
              </a:solidFill>
              <a:latin typeface="DejaVu Serif Bold"/>
            </a:endParaRPr>
          </a:p>
          <a:p>
            <a:pPr algn="ctr">
              <a:lnSpc>
                <a:spcPts val="5320"/>
              </a:lnSpc>
            </a:pPr>
            <a:endParaRPr lang="en-US" sz="3800" dirty="0">
              <a:solidFill>
                <a:srgbClr val="FF1616"/>
              </a:solidFill>
              <a:latin typeface="DejaVu Serif Bold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9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4262823" y="9258300"/>
            <a:ext cx="4287883" cy="112183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85832" y="217297"/>
            <a:ext cx="9139238" cy="15275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03"/>
              </a:lnSpc>
            </a:pPr>
            <a:r>
              <a:rPr lang="en-US" sz="4359" dirty="0">
                <a:solidFill>
                  <a:srgbClr val="124D84"/>
                </a:solidFill>
                <a:latin typeface="DejaVu Serif"/>
              </a:rPr>
              <a:t>3</a:t>
            </a:r>
            <a:r>
              <a:rPr lang="en-US" sz="4359" dirty="0">
                <a:solidFill>
                  <a:srgbClr val="124D84"/>
                </a:solidFill>
                <a:latin typeface="DejaVu Serif Italics"/>
              </a:rPr>
              <a:t>. </a:t>
            </a:r>
            <a:r>
              <a:rPr lang="en-US" sz="4359" dirty="0" err="1">
                <a:solidFill>
                  <a:srgbClr val="124D84"/>
                </a:solidFill>
                <a:latin typeface="DejaVu Serif Italics"/>
              </a:rPr>
              <a:t>Cuộc</a:t>
            </a:r>
            <a:r>
              <a:rPr lang="en-US" sz="4359" dirty="0">
                <a:solidFill>
                  <a:srgbClr val="124D84"/>
                </a:solidFill>
                <a:latin typeface="DejaVu Serif Italics"/>
              </a:rPr>
              <a:t> </a:t>
            </a:r>
            <a:r>
              <a:rPr lang="en-US" sz="4359" dirty="0" err="1">
                <a:solidFill>
                  <a:srgbClr val="124D84"/>
                </a:solidFill>
                <a:latin typeface="DejaVu Serif Italics"/>
              </a:rPr>
              <a:t>đấu</a:t>
            </a:r>
            <a:r>
              <a:rPr lang="en-US" sz="4359" dirty="0">
                <a:solidFill>
                  <a:srgbClr val="124D84"/>
                </a:solidFill>
                <a:latin typeface="DejaVu Serif Italics"/>
              </a:rPr>
              <a:t> </a:t>
            </a:r>
            <a:r>
              <a:rPr lang="en-US" sz="4359" dirty="0" err="1">
                <a:solidFill>
                  <a:srgbClr val="124D84"/>
                </a:solidFill>
                <a:latin typeface="DejaVu Serif Italics"/>
              </a:rPr>
              <a:t>tranh</a:t>
            </a:r>
            <a:r>
              <a:rPr lang="en-US" sz="4359" dirty="0">
                <a:solidFill>
                  <a:srgbClr val="124D84"/>
                </a:solidFill>
                <a:latin typeface="DejaVu Serif Italics"/>
              </a:rPr>
              <a:t> </a:t>
            </a:r>
            <a:r>
              <a:rPr lang="en-US" sz="4359" dirty="0" err="1">
                <a:solidFill>
                  <a:srgbClr val="124D84"/>
                </a:solidFill>
                <a:latin typeface="DejaVu Serif Italics"/>
              </a:rPr>
              <a:t>chống</a:t>
            </a:r>
            <a:r>
              <a:rPr lang="en-US" sz="4359" dirty="0">
                <a:solidFill>
                  <a:srgbClr val="124D84"/>
                </a:solidFill>
                <a:latin typeface="DejaVu Serif Italics"/>
              </a:rPr>
              <a:t> </a:t>
            </a:r>
            <a:r>
              <a:rPr lang="en-US" sz="4359" dirty="0" err="1">
                <a:solidFill>
                  <a:srgbClr val="124D84"/>
                </a:solidFill>
                <a:latin typeface="DejaVu Serif Italics"/>
              </a:rPr>
              <a:t>chế</a:t>
            </a:r>
            <a:r>
              <a:rPr lang="en-US" sz="4359" dirty="0">
                <a:solidFill>
                  <a:srgbClr val="124D84"/>
                </a:solidFill>
                <a:latin typeface="DejaVu Serif Italics"/>
              </a:rPr>
              <a:t> </a:t>
            </a:r>
            <a:r>
              <a:rPr lang="en-US" sz="4359" dirty="0" err="1">
                <a:solidFill>
                  <a:srgbClr val="124D84"/>
                </a:solidFill>
                <a:latin typeface="DejaVu Serif Italics"/>
              </a:rPr>
              <a:t>độ</a:t>
            </a:r>
            <a:endParaRPr lang="en-US" sz="4359" dirty="0">
              <a:solidFill>
                <a:srgbClr val="124D84"/>
              </a:solidFill>
              <a:latin typeface="DejaVu Serif Italics"/>
            </a:endParaRPr>
          </a:p>
          <a:p>
            <a:pPr algn="just">
              <a:lnSpc>
                <a:spcPts val="6103"/>
              </a:lnSpc>
            </a:pPr>
            <a:r>
              <a:rPr lang="en-US" sz="4359" dirty="0">
                <a:solidFill>
                  <a:srgbClr val="124D84"/>
                </a:solidFill>
                <a:latin typeface="DejaVu Serif Italics"/>
              </a:rPr>
              <a:t>    </a:t>
            </a:r>
            <a:r>
              <a:rPr lang="en-US" sz="4359" dirty="0" err="1">
                <a:solidFill>
                  <a:srgbClr val="124D84"/>
                </a:solidFill>
                <a:latin typeface="DejaVu Serif Italics"/>
              </a:rPr>
              <a:t>phân</a:t>
            </a:r>
            <a:r>
              <a:rPr lang="en-US" sz="4359" dirty="0">
                <a:solidFill>
                  <a:srgbClr val="124D84"/>
                </a:solidFill>
                <a:latin typeface="DejaVu Serif Italics"/>
              </a:rPr>
              <a:t> </a:t>
            </a:r>
            <a:r>
              <a:rPr lang="en-US" sz="4359" dirty="0" err="1">
                <a:solidFill>
                  <a:srgbClr val="124D84"/>
                </a:solidFill>
                <a:latin typeface="DejaVu Serif Italics"/>
              </a:rPr>
              <a:t>biệt</a:t>
            </a:r>
            <a:r>
              <a:rPr lang="en-US" sz="4359" dirty="0">
                <a:solidFill>
                  <a:srgbClr val="124D84"/>
                </a:solidFill>
                <a:latin typeface="DejaVu Serif Italics"/>
              </a:rPr>
              <a:t> </a:t>
            </a:r>
            <a:r>
              <a:rPr lang="en-US" sz="4359" dirty="0" err="1">
                <a:solidFill>
                  <a:srgbClr val="124D84"/>
                </a:solidFill>
                <a:latin typeface="DejaVu Serif Italics"/>
              </a:rPr>
              <a:t>chủng</a:t>
            </a:r>
            <a:r>
              <a:rPr lang="en-US" sz="4359" dirty="0">
                <a:solidFill>
                  <a:srgbClr val="124D84"/>
                </a:solidFill>
                <a:latin typeface="DejaVu Serif Italics"/>
              </a:rPr>
              <a:t> </a:t>
            </a:r>
            <a:r>
              <a:rPr lang="en-US" sz="4359" dirty="0" err="1">
                <a:solidFill>
                  <a:srgbClr val="124D84"/>
                </a:solidFill>
                <a:latin typeface="DejaVu Serif Italics"/>
              </a:rPr>
              <a:t>tộc</a:t>
            </a:r>
            <a:r>
              <a:rPr lang="en-US" sz="4359" dirty="0">
                <a:solidFill>
                  <a:srgbClr val="BADCAC"/>
                </a:solidFill>
                <a:latin typeface="DejaVu Serif Italics"/>
              </a:rPr>
              <a:t> 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 l="7608" t="4776" r="10623" b="5744"/>
          <a:stretch>
            <a:fillRect/>
          </a:stretch>
        </p:blipFill>
        <p:spPr>
          <a:xfrm>
            <a:off x="9842604" y="954780"/>
            <a:ext cx="8173250" cy="5298766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9139238" y="1258358"/>
            <a:ext cx="9525" cy="1533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</a:pPr>
            <a:endParaRPr/>
          </a:p>
        </p:txBody>
      </p:sp>
      <p:sp>
        <p:nvSpPr>
          <p:cNvPr id="6" name="TextBox 6"/>
          <p:cNvSpPr txBox="1"/>
          <p:nvPr/>
        </p:nvSpPr>
        <p:spPr>
          <a:xfrm>
            <a:off x="9139238" y="2756438"/>
            <a:ext cx="9525" cy="1533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</a:pPr>
            <a:endParaRPr/>
          </a:p>
        </p:txBody>
      </p:sp>
      <p:sp>
        <p:nvSpPr>
          <p:cNvPr id="7" name="TextBox 7"/>
          <p:cNvSpPr txBox="1"/>
          <p:nvPr/>
        </p:nvSpPr>
        <p:spPr>
          <a:xfrm>
            <a:off x="9842604" y="6425234"/>
            <a:ext cx="8213303" cy="13938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00"/>
              </a:lnSpc>
            </a:pPr>
            <a:r>
              <a:rPr lang="en-US" sz="4000" dirty="0" err="1">
                <a:solidFill>
                  <a:srgbClr val="76B9F0"/>
                </a:solidFill>
                <a:latin typeface="DejaVu Serif"/>
              </a:rPr>
              <a:t>Hình</a:t>
            </a:r>
            <a:r>
              <a:rPr lang="en-US" sz="4000" dirty="0">
                <a:solidFill>
                  <a:srgbClr val="76B9F0"/>
                </a:solidFill>
                <a:latin typeface="DejaVu Serif"/>
              </a:rPr>
              <a:t> </a:t>
            </a:r>
            <a:r>
              <a:rPr lang="en-US" sz="4000" dirty="0" err="1">
                <a:solidFill>
                  <a:srgbClr val="76B9F0"/>
                </a:solidFill>
                <a:latin typeface="DejaVu Serif"/>
              </a:rPr>
              <a:t>ảnh</a:t>
            </a:r>
            <a:r>
              <a:rPr lang="en-US" sz="4000" dirty="0">
                <a:solidFill>
                  <a:srgbClr val="76B9F0"/>
                </a:solidFill>
                <a:latin typeface="DejaVu Serif"/>
              </a:rPr>
              <a:t> </a:t>
            </a:r>
            <a:r>
              <a:rPr lang="en-US" sz="4000" dirty="0" err="1">
                <a:solidFill>
                  <a:srgbClr val="76B9F0"/>
                </a:solidFill>
                <a:latin typeface="DejaVu Serif"/>
              </a:rPr>
              <a:t>nói</a:t>
            </a:r>
            <a:r>
              <a:rPr lang="en-US" sz="4000" dirty="0">
                <a:solidFill>
                  <a:srgbClr val="76B9F0"/>
                </a:solidFill>
                <a:latin typeface="DejaVu Serif"/>
              </a:rPr>
              <a:t> </a:t>
            </a:r>
            <a:r>
              <a:rPr lang="en-US" sz="4000" dirty="0" err="1">
                <a:solidFill>
                  <a:srgbClr val="76B9F0"/>
                </a:solidFill>
                <a:latin typeface="DejaVu Serif"/>
              </a:rPr>
              <a:t>lên</a:t>
            </a:r>
            <a:r>
              <a:rPr lang="en-US" sz="4000" dirty="0">
                <a:solidFill>
                  <a:srgbClr val="76B9F0"/>
                </a:solidFill>
                <a:latin typeface="DejaVu Serif"/>
              </a:rPr>
              <a:t> </a:t>
            </a:r>
            <a:r>
              <a:rPr lang="en-US" sz="4000" dirty="0" err="1">
                <a:solidFill>
                  <a:srgbClr val="76B9F0"/>
                </a:solidFill>
                <a:latin typeface="DejaVu Serif"/>
              </a:rPr>
              <a:t>sự</a:t>
            </a:r>
            <a:r>
              <a:rPr lang="en-US" sz="4000" dirty="0">
                <a:solidFill>
                  <a:srgbClr val="76B9F0"/>
                </a:solidFill>
                <a:latin typeface="DejaVu Serif"/>
              </a:rPr>
              <a:t> </a:t>
            </a:r>
            <a:r>
              <a:rPr lang="en-US" sz="4000" dirty="0" err="1">
                <a:solidFill>
                  <a:srgbClr val="76B9F0"/>
                </a:solidFill>
                <a:latin typeface="DejaVu Serif"/>
              </a:rPr>
              <a:t>sụp</a:t>
            </a:r>
            <a:r>
              <a:rPr lang="en-US" sz="4000" dirty="0">
                <a:solidFill>
                  <a:srgbClr val="76B9F0"/>
                </a:solidFill>
                <a:latin typeface="DejaVu Serif"/>
              </a:rPr>
              <a:t> </a:t>
            </a:r>
            <a:r>
              <a:rPr lang="en-US" sz="4000" dirty="0" err="1">
                <a:solidFill>
                  <a:srgbClr val="76B9F0"/>
                </a:solidFill>
                <a:latin typeface="DejaVu Serif"/>
              </a:rPr>
              <a:t>đổ</a:t>
            </a:r>
            <a:r>
              <a:rPr lang="en-US" sz="4000" dirty="0">
                <a:solidFill>
                  <a:srgbClr val="76B9F0"/>
                </a:solidFill>
                <a:latin typeface="DejaVu Serif"/>
              </a:rPr>
              <a:t> </a:t>
            </a:r>
            <a:r>
              <a:rPr lang="en-US" sz="4000" dirty="0" err="1">
                <a:solidFill>
                  <a:srgbClr val="76B9F0"/>
                </a:solidFill>
                <a:latin typeface="DejaVu Serif"/>
              </a:rPr>
              <a:t>của</a:t>
            </a:r>
            <a:r>
              <a:rPr lang="en-US" sz="4000" dirty="0">
                <a:solidFill>
                  <a:srgbClr val="76B9F0"/>
                </a:solidFill>
                <a:latin typeface="DejaVu Serif"/>
              </a:rPr>
              <a:t> </a:t>
            </a:r>
            <a:r>
              <a:rPr lang="en-US" sz="4000" dirty="0" err="1">
                <a:solidFill>
                  <a:srgbClr val="76B9F0"/>
                </a:solidFill>
                <a:latin typeface="DejaVu Serif"/>
              </a:rPr>
              <a:t>chế</a:t>
            </a:r>
            <a:r>
              <a:rPr lang="en-US" sz="4000" dirty="0">
                <a:solidFill>
                  <a:srgbClr val="76B9F0"/>
                </a:solidFill>
                <a:latin typeface="DejaVu Serif"/>
              </a:rPr>
              <a:t> </a:t>
            </a:r>
            <a:r>
              <a:rPr lang="en-US" sz="4000" dirty="0" err="1">
                <a:solidFill>
                  <a:srgbClr val="76B9F0"/>
                </a:solidFill>
                <a:latin typeface="DejaVu Serif"/>
              </a:rPr>
              <a:t>độ</a:t>
            </a:r>
            <a:r>
              <a:rPr lang="en-US" sz="4000" dirty="0">
                <a:solidFill>
                  <a:srgbClr val="76B9F0"/>
                </a:solidFill>
                <a:latin typeface="DejaVu Serif"/>
              </a:rPr>
              <a:t> A-</a:t>
            </a:r>
            <a:r>
              <a:rPr lang="en-US" sz="4000" dirty="0" err="1">
                <a:solidFill>
                  <a:srgbClr val="76B9F0"/>
                </a:solidFill>
                <a:latin typeface="DejaVu Serif"/>
              </a:rPr>
              <a:t>pac</a:t>
            </a:r>
            <a:r>
              <a:rPr lang="en-US" sz="4000" dirty="0">
                <a:solidFill>
                  <a:srgbClr val="76B9F0"/>
                </a:solidFill>
                <a:latin typeface="DejaVu Serif"/>
              </a:rPr>
              <a:t>-</a:t>
            </a:r>
            <a:r>
              <a:rPr lang="en-US" sz="4000" dirty="0" err="1">
                <a:solidFill>
                  <a:srgbClr val="76B9F0"/>
                </a:solidFill>
                <a:latin typeface="DejaVu Serif"/>
              </a:rPr>
              <a:t>thai</a:t>
            </a:r>
            <a:endParaRPr lang="en-US" sz="4000" dirty="0">
              <a:solidFill>
                <a:srgbClr val="76B9F0"/>
              </a:solidFill>
              <a:latin typeface="DejaVu Serif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357978" y="1777664"/>
            <a:ext cx="9484626" cy="19626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223"/>
              </a:lnSpc>
            </a:pPr>
            <a:r>
              <a:rPr lang="en-US" sz="3730" dirty="0">
                <a:solidFill>
                  <a:srgbClr val="000000"/>
                </a:solidFill>
                <a:latin typeface="DejaVu Serif"/>
              </a:rPr>
              <a:t>-</a:t>
            </a:r>
            <a:r>
              <a:rPr lang="en-US" sz="3730" dirty="0" err="1">
                <a:solidFill>
                  <a:srgbClr val="000000"/>
                </a:solidFill>
                <a:latin typeface="DejaVu Serif"/>
              </a:rPr>
              <a:t>Người</a:t>
            </a:r>
            <a:r>
              <a:rPr lang="en-US" sz="3730" dirty="0">
                <a:solidFill>
                  <a:srgbClr val="000000"/>
                </a:solidFill>
                <a:latin typeface="DejaVu Serif"/>
              </a:rPr>
              <a:t> da </a:t>
            </a:r>
            <a:r>
              <a:rPr lang="en-US" sz="3730" dirty="0" err="1">
                <a:solidFill>
                  <a:srgbClr val="000000"/>
                </a:solidFill>
                <a:latin typeface="DejaVu Serif"/>
              </a:rPr>
              <a:t>đen</a:t>
            </a:r>
            <a:r>
              <a:rPr lang="en-US" sz="3730" dirty="0">
                <a:solidFill>
                  <a:srgbClr val="000000"/>
                </a:solidFill>
                <a:latin typeface="DejaVu Serif"/>
              </a:rPr>
              <a:t> </a:t>
            </a:r>
            <a:r>
              <a:rPr lang="en-US" sz="3730" dirty="0" err="1">
                <a:solidFill>
                  <a:srgbClr val="000000"/>
                </a:solidFill>
                <a:latin typeface="DejaVu Serif"/>
              </a:rPr>
              <a:t>bền</a:t>
            </a:r>
            <a:r>
              <a:rPr lang="en-US" sz="3730" dirty="0">
                <a:solidFill>
                  <a:srgbClr val="000000"/>
                </a:solidFill>
                <a:latin typeface="DejaVu Serif"/>
              </a:rPr>
              <a:t> </a:t>
            </a:r>
            <a:r>
              <a:rPr lang="en-US" sz="3730" dirty="0" err="1">
                <a:solidFill>
                  <a:srgbClr val="000000"/>
                </a:solidFill>
                <a:latin typeface="DejaVu Serif"/>
              </a:rPr>
              <a:t>bỉ</a:t>
            </a:r>
            <a:r>
              <a:rPr lang="en-US" sz="3730" dirty="0">
                <a:solidFill>
                  <a:srgbClr val="000000"/>
                </a:solidFill>
                <a:latin typeface="DejaVu Serif"/>
              </a:rPr>
              <a:t> </a:t>
            </a:r>
            <a:r>
              <a:rPr lang="en-US" sz="3730" dirty="0" err="1">
                <a:solidFill>
                  <a:srgbClr val="000000"/>
                </a:solidFill>
                <a:latin typeface="DejaVu Serif"/>
              </a:rPr>
              <a:t>đấu</a:t>
            </a:r>
            <a:r>
              <a:rPr lang="en-US" sz="3730" dirty="0">
                <a:solidFill>
                  <a:srgbClr val="000000"/>
                </a:solidFill>
                <a:latin typeface="DejaVu Serif"/>
              </a:rPr>
              <a:t> </a:t>
            </a:r>
            <a:r>
              <a:rPr lang="en-US" sz="3730" dirty="0" err="1">
                <a:solidFill>
                  <a:srgbClr val="000000"/>
                </a:solidFill>
                <a:latin typeface="DejaVu Serif"/>
              </a:rPr>
              <a:t>tranh</a:t>
            </a:r>
            <a:r>
              <a:rPr lang="en-US" sz="3730" dirty="0">
                <a:solidFill>
                  <a:srgbClr val="000000"/>
                </a:solidFill>
                <a:latin typeface="DejaVu Serif"/>
              </a:rPr>
              <a:t>         </a:t>
            </a:r>
            <a:r>
              <a:rPr lang="en-US" sz="3730" dirty="0" err="1">
                <a:solidFill>
                  <a:srgbClr val="000000"/>
                </a:solidFill>
                <a:latin typeface="DejaVu Serif"/>
              </a:rPr>
              <a:t>chống</a:t>
            </a:r>
            <a:r>
              <a:rPr lang="en-US" sz="3730" dirty="0">
                <a:solidFill>
                  <a:srgbClr val="000000"/>
                </a:solidFill>
                <a:latin typeface="DejaVu Serif"/>
              </a:rPr>
              <a:t> </a:t>
            </a:r>
            <a:r>
              <a:rPr lang="en-US" sz="3730" dirty="0" err="1">
                <a:solidFill>
                  <a:srgbClr val="000000"/>
                </a:solidFill>
                <a:latin typeface="DejaVu Serif"/>
              </a:rPr>
              <a:t>chế</a:t>
            </a:r>
            <a:r>
              <a:rPr lang="en-US" sz="3730" dirty="0">
                <a:solidFill>
                  <a:srgbClr val="000000"/>
                </a:solidFill>
                <a:latin typeface="DejaVu Serif"/>
              </a:rPr>
              <a:t> </a:t>
            </a:r>
            <a:r>
              <a:rPr lang="en-US" sz="3730" dirty="0" err="1">
                <a:solidFill>
                  <a:srgbClr val="000000"/>
                </a:solidFill>
                <a:latin typeface="DejaVu Serif"/>
              </a:rPr>
              <a:t>độ</a:t>
            </a:r>
            <a:r>
              <a:rPr lang="en-US" sz="3730" dirty="0">
                <a:solidFill>
                  <a:srgbClr val="000000"/>
                </a:solidFill>
                <a:latin typeface="DejaVu Serif"/>
              </a:rPr>
              <a:t> A-</a:t>
            </a:r>
            <a:r>
              <a:rPr lang="en-US" sz="3730" dirty="0" err="1">
                <a:solidFill>
                  <a:srgbClr val="000000"/>
                </a:solidFill>
                <a:latin typeface="DejaVu Serif"/>
              </a:rPr>
              <a:t>pac</a:t>
            </a:r>
            <a:r>
              <a:rPr lang="en-US" sz="3730" dirty="0">
                <a:solidFill>
                  <a:srgbClr val="000000"/>
                </a:solidFill>
                <a:latin typeface="DejaVu Serif"/>
              </a:rPr>
              <a:t>-</a:t>
            </a:r>
            <a:r>
              <a:rPr lang="en-US" sz="3730" dirty="0" err="1">
                <a:solidFill>
                  <a:srgbClr val="000000"/>
                </a:solidFill>
                <a:latin typeface="DejaVu Serif"/>
              </a:rPr>
              <a:t>thai</a:t>
            </a:r>
            <a:r>
              <a:rPr lang="en-US" sz="3730" dirty="0">
                <a:solidFill>
                  <a:srgbClr val="000000"/>
                </a:solidFill>
                <a:latin typeface="DejaVu Serif"/>
              </a:rPr>
              <a:t> </a:t>
            </a:r>
            <a:r>
              <a:rPr lang="en-US" sz="3730" dirty="0" err="1">
                <a:solidFill>
                  <a:srgbClr val="000000"/>
                </a:solidFill>
                <a:latin typeface="DejaVu Serif"/>
              </a:rPr>
              <a:t>dưới</a:t>
            </a:r>
            <a:r>
              <a:rPr lang="en-US" sz="3730" dirty="0">
                <a:solidFill>
                  <a:srgbClr val="000000"/>
                </a:solidFill>
                <a:latin typeface="DejaVu Serif"/>
              </a:rPr>
              <a:t> </a:t>
            </a:r>
            <a:r>
              <a:rPr lang="en-US" sz="3730" dirty="0" err="1">
                <a:solidFill>
                  <a:srgbClr val="000000"/>
                </a:solidFill>
                <a:latin typeface="DejaVu Serif"/>
              </a:rPr>
              <a:t>sự</a:t>
            </a:r>
            <a:r>
              <a:rPr lang="en-US" sz="3730" dirty="0">
                <a:solidFill>
                  <a:srgbClr val="000000"/>
                </a:solidFill>
                <a:latin typeface="DejaVu Serif"/>
              </a:rPr>
              <a:t> </a:t>
            </a:r>
            <a:r>
              <a:rPr lang="en-US" sz="3730" dirty="0" err="1">
                <a:solidFill>
                  <a:srgbClr val="000000"/>
                </a:solidFill>
                <a:latin typeface="DejaVu Serif"/>
              </a:rPr>
              <a:t>lãnh</a:t>
            </a:r>
            <a:r>
              <a:rPr lang="en-US" sz="3730" dirty="0">
                <a:solidFill>
                  <a:srgbClr val="000000"/>
                </a:solidFill>
                <a:latin typeface="DejaVu Serif"/>
              </a:rPr>
              <a:t> </a:t>
            </a:r>
            <a:r>
              <a:rPr lang="en-US" sz="3730" dirty="0" err="1">
                <a:solidFill>
                  <a:srgbClr val="000000"/>
                </a:solidFill>
                <a:latin typeface="DejaVu Serif"/>
              </a:rPr>
              <a:t>đạo</a:t>
            </a:r>
            <a:r>
              <a:rPr lang="en-US" sz="3730" dirty="0">
                <a:solidFill>
                  <a:srgbClr val="000000"/>
                </a:solidFill>
                <a:latin typeface="DejaVu Serif"/>
              </a:rPr>
              <a:t> </a:t>
            </a:r>
            <a:r>
              <a:rPr lang="en-US" sz="3730" dirty="0" err="1">
                <a:solidFill>
                  <a:srgbClr val="000000"/>
                </a:solidFill>
                <a:latin typeface="DejaVu Serif"/>
              </a:rPr>
              <a:t>của"Đại</a:t>
            </a:r>
            <a:r>
              <a:rPr lang="en-US" sz="3730" dirty="0">
                <a:solidFill>
                  <a:srgbClr val="000000"/>
                </a:solidFill>
                <a:latin typeface="DejaVu Serif"/>
              </a:rPr>
              <a:t> </a:t>
            </a:r>
            <a:r>
              <a:rPr lang="en-US" sz="3730" dirty="0" err="1">
                <a:solidFill>
                  <a:srgbClr val="000000"/>
                </a:solidFill>
                <a:latin typeface="DejaVu Serif"/>
              </a:rPr>
              <a:t>hội</a:t>
            </a:r>
            <a:r>
              <a:rPr lang="en-US" sz="3730" dirty="0">
                <a:solidFill>
                  <a:srgbClr val="000000"/>
                </a:solidFill>
                <a:latin typeface="DejaVu Serif"/>
              </a:rPr>
              <a:t> </a:t>
            </a:r>
            <a:r>
              <a:rPr lang="en-US" sz="3730" dirty="0" err="1">
                <a:solidFill>
                  <a:srgbClr val="000000"/>
                </a:solidFill>
                <a:latin typeface="DejaVu Serif"/>
              </a:rPr>
              <a:t>dân</a:t>
            </a:r>
            <a:r>
              <a:rPr lang="en-US" sz="3730" dirty="0">
                <a:solidFill>
                  <a:srgbClr val="000000"/>
                </a:solidFill>
                <a:latin typeface="DejaVu Serif"/>
              </a:rPr>
              <a:t> </a:t>
            </a:r>
            <a:r>
              <a:rPr lang="en-US" sz="3730" dirty="0" err="1">
                <a:solidFill>
                  <a:srgbClr val="000000"/>
                </a:solidFill>
                <a:latin typeface="DejaVu Serif"/>
              </a:rPr>
              <a:t>tộc</a:t>
            </a:r>
            <a:r>
              <a:rPr lang="en-US" sz="3730" dirty="0">
                <a:solidFill>
                  <a:srgbClr val="000000"/>
                </a:solidFill>
                <a:latin typeface="DejaVu Serif"/>
              </a:rPr>
              <a:t> Phi(ANC)"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412682" y="3891781"/>
            <a:ext cx="9375218" cy="19538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180"/>
              </a:lnSpc>
            </a:pPr>
            <a:r>
              <a:rPr lang="en-US" sz="3700" dirty="0">
                <a:solidFill>
                  <a:srgbClr val="000000"/>
                </a:solidFill>
                <a:latin typeface="DejaVu Serif"/>
              </a:rPr>
              <a:t>-</a:t>
            </a:r>
            <a:r>
              <a:rPr lang="en-US" sz="3700" dirty="0" err="1">
                <a:solidFill>
                  <a:srgbClr val="000000"/>
                </a:solidFill>
                <a:latin typeface="DejaVu Serif"/>
              </a:rPr>
              <a:t>Trước</a:t>
            </a:r>
            <a:r>
              <a:rPr lang="en-US" sz="3700" dirty="0">
                <a:solidFill>
                  <a:srgbClr val="000000"/>
                </a:solidFill>
                <a:latin typeface="DejaVu Serif"/>
              </a:rPr>
              <a:t> </a:t>
            </a:r>
            <a:r>
              <a:rPr lang="en-US" sz="3700" dirty="0" err="1">
                <a:solidFill>
                  <a:srgbClr val="000000"/>
                </a:solidFill>
                <a:latin typeface="DejaVu Serif"/>
              </a:rPr>
              <a:t>cuộc</a:t>
            </a:r>
            <a:r>
              <a:rPr lang="en-US" sz="3700" dirty="0">
                <a:solidFill>
                  <a:srgbClr val="000000"/>
                </a:solidFill>
                <a:latin typeface="DejaVu Serif"/>
              </a:rPr>
              <a:t> </a:t>
            </a:r>
            <a:r>
              <a:rPr lang="en-US" sz="3700" dirty="0" err="1">
                <a:solidFill>
                  <a:srgbClr val="000000"/>
                </a:solidFill>
                <a:latin typeface="DejaVu Serif"/>
              </a:rPr>
              <a:t>đấu</a:t>
            </a:r>
            <a:r>
              <a:rPr lang="en-US" sz="3700" dirty="0">
                <a:solidFill>
                  <a:srgbClr val="000000"/>
                </a:solidFill>
                <a:latin typeface="DejaVu Serif"/>
              </a:rPr>
              <a:t> </a:t>
            </a:r>
            <a:r>
              <a:rPr lang="en-US" sz="3700" dirty="0" err="1">
                <a:solidFill>
                  <a:srgbClr val="000000"/>
                </a:solidFill>
                <a:latin typeface="DejaVu Serif"/>
              </a:rPr>
              <a:t>tranh</a:t>
            </a:r>
            <a:r>
              <a:rPr lang="en-US" sz="3700" dirty="0">
                <a:solidFill>
                  <a:srgbClr val="000000"/>
                </a:solidFill>
                <a:latin typeface="DejaVu Serif"/>
              </a:rPr>
              <a:t> </a:t>
            </a:r>
            <a:r>
              <a:rPr lang="en-US" sz="3700" dirty="0" err="1">
                <a:solidFill>
                  <a:srgbClr val="000000"/>
                </a:solidFill>
                <a:latin typeface="DejaVu Serif"/>
              </a:rPr>
              <a:t>đó</a:t>
            </a:r>
            <a:r>
              <a:rPr lang="en-US" sz="3700" dirty="0">
                <a:solidFill>
                  <a:srgbClr val="000000"/>
                </a:solidFill>
                <a:latin typeface="DejaVu Serif"/>
              </a:rPr>
              <a:t> </a:t>
            </a:r>
            <a:r>
              <a:rPr lang="en-US" sz="3700" dirty="0" err="1">
                <a:solidFill>
                  <a:srgbClr val="000000"/>
                </a:solidFill>
                <a:latin typeface="DejaVu Serif"/>
              </a:rPr>
              <a:t>người</a:t>
            </a:r>
            <a:r>
              <a:rPr lang="en-US" sz="3700" dirty="0">
                <a:solidFill>
                  <a:srgbClr val="000000"/>
                </a:solidFill>
                <a:latin typeface="DejaVu Serif"/>
              </a:rPr>
              <a:t> da </a:t>
            </a:r>
            <a:r>
              <a:rPr lang="en-US" sz="3700" dirty="0" err="1">
                <a:solidFill>
                  <a:srgbClr val="000000"/>
                </a:solidFill>
                <a:latin typeface="DejaVu Serif"/>
              </a:rPr>
              <a:t>trắng</a:t>
            </a:r>
            <a:r>
              <a:rPr lang="en-US" sz="3700" dirty="0">
                <a:solidFill>
                  <a:srgbClr val="000000"/>
                </a:solidFill>
                <a:latin typeface="DejaVu Serif"/>
              </a:rPr>
              <a:t> </a:t>
            </a:r>
            <a:r>
              <a:rPr lang="en-US" sz="3700" dirty="0" err="1">
                <a:solidFill>
                  <a:srgbClr val="000000"/>
                </a:solidFill>
                <a:latin typeface="DejaVu Serif"/>
              </a:rPr>
              <a:t>đã</a:t>
            </a:r>
            <a:r>
              <a:rPr lang="en-US" sz="3700" dirty="0">
                <a:solidFill>
                  <a:srgbClr val="000000"/>
                </a:solidFill>
                <a:latin typeface="DejaVu Serif"/>
              </a:rPr>
              <a:t> </a:t>
            </a:r>
            <a:r>
              <a:rPr lang="en-US" sz="3700" dirty="0" err="1">
                <a:solidFill>
                  <a:srgbClr val="000000"/>
                </a:solidFill>
                <a:latin typeface="DejaVu Serif"/>
              </a:rPr>
              <a:t>xóa</a:t>
            </a:r>
            <a:r>
              <a:rPr lang="en-US" sz="3700" dirty="0">
                <a:solidFill>
                  <a:srgbClr val="000000"/>
                </a:solidFill>
                <a:latin typeface="DejaVu Serif"/>
              </a:rPr>
              <a:t> </a:t>
            </a:r>
            <a:r>
              <a:rPr lang="en-US" sz="3700" dirty="0" err="1">
                <a:solidFill>
                  <a:srgbClr val="000000"/>
                </a:solidFill>
                <a:latin typeface="DejaVu Serif"/>
              </a:rPr>
              <a:t>bỏ</a:t>
            </a:r>
            <a:r>
              <a:rPr lang="en-US" sz="3700" dirty="0">
                <a:solidFill>
                  <a:srgbClr val="000000"/>
                </a:solidFill>
                <a:latin typeface="DejaVu Serif"/>
              </a:rPr>
              <a:t> </a:t>
            </a:r>
            <a:r>
              <a:rPr lang="en-US" sz="3700" dirty="0" err="1">
                <a:solidFill>
                  <a:srgbClr val="000000"/>
                </a:solidFill>
                <a:latin typeface="DejaVu Serif"/>
              </a:rPr>
              <a:t>chế</a:t>
            </a:r>
            <a:r>
              <a:rPr lang="en-US" sz="3700" dirty="0">
                <a:solidFill>
                  <a:srgbClr val="000000"/>
                </a:solidFill>
                <a:latin typeface="DejaVu Serif"/>
              </a:rPr>
              <a:t> </a:t>
            </a:r>
            <a:r>
              <a:rPr lang="en-US" sz="3700" dirty="0" err="1">
                <a:solidFill>
                  <a:srgbClr val="000000"/>
                </a:solidFill>
                <a:latin typeface="DejaVu Serif"/>
              </a:rPr>
              <a:t>độ</a:t>
            </a:r>
            <a:r>
              <a:rPr lang="en-US" sz="3700" dirty="0">
                <a:solidFill>
                  <a:srgbClr val="000000"/>
                </a:solidFill>
                <a:latin typeface="DejaVu Serif"/>
              </a:rPr>
              <a:t> A-</a:t>
            </a:r>
            <a:r>
              <a:rPr lang="en-US" sz="3700" dirty="0" err="1">
                <a:solidFill>
                  <a:srgbClr val="000000"/>
                </a:solidFill>
                <a:latin typeface="DejaVu Serif"/>
              </a:rPr>
              <a:t>pac</a:t>
            </a:r>
            <a:r>
              <a:rPr lang="en-US" sz="3700" dirty="0">
                <a:solidFill>
                  <a:srgbClr val="000000"/>
                </a:solidFill>
                <a:latin typeface="DejaVu Serif"/>
              </a:rPr>
              <a:t>-</a:t>
            </a:r>
            <a:r>
              <a:rPr lang="en-US" sz="3700" dirty="0" err="1">
                <a:solidFill>
                  <a:srgbClr val="000000"/>
                </a:solidFill>
                <a:latin typeface="DejaVu Serif"/>
              </a:rPr>
              <a:t>thai</a:t>
            </a:r>
            <a:r>
              <a:rPr lang="en-US" sz="3700" dirty="0">
                <a:solidFill>
                  <a:srgbClr val="000000"/>
                </a:solidFill>
                <a:latin typeface="DejaVu Serif"/>
              </a:rPr>
              <a:t>(1993)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-307843" y="5842304"/>
            <a:ext cx="9926589" cy="13227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20"/>
              </a:lnSpc>
            </a:pPr>
            <a:r>
              <a:rPr lang="en-US" sz="3800" dirty="0">
                <a:solidFill>
                  <a:srgbClr val="000000"/>
                </a:solidFill>
                <a:latin typeface="DejaVu Serif"/>
              </a:rPr>
              <a:t>-</a:t>
            </a:r>
            <a:r>
              <a:rPr lang="en-US" sz="3800" dirty="0" err="1">
                <a:solidFill>
                  <a:srgbClr val="000000"/>
                </a:solidFill>
                <a:latin typeface="DejaVu Serif"/>
              </a:rPr>
              <a:t>Nen-xơn</a:t>
            </a:r>
            <a:r>
              <a:rPr lang="en-US" sz="3800" dirty="0">
                <a:solidFill>
                  <a:srgbClr val="000000"/>
                </a:solidFill>
                <a:latin typeface="DejaVu Serif"/>
              </a:rPr>
              <a:t> Man-</a:t>
            </a:r>
            <a:r>
              <a:rPr lang="en-US" sz="3800" dirty="0" err="1">
                <a:solidFill>
                  <a:srgbClr val="000000"/>
                </a:solidFill>
                <a:latin typeface="DejaVu Serif"/>
              </a:rPr>
              <a:t>đê</a:t>
            </a:r>
            <a:r>
              <a:rPr lang="en-US" sz="3800" dirty="0">
                <a:solidFill>
                  <a:srgbClr val="000000"/>
                </a:solidFill>
                <a:latin typeface="DejaVu Serif"/>
              </a:rPr>
              <a:t>-la </a:t>
            </a:r>
            <a:r>
              <a:rPr lang="en-US" sz="3800" dirty="0" err="1">
                <a:solidFill>
                  <a:srgbClr val="000000"/>
                </a:solidFill>
                <a:latin typeface="DejaVu Serif"/>
              </a:rPr>
              <a:t>trở</a:t>
            </a:r>
            <a:r>
              <a:rPr lang="en-US" sz="3800" dirty="0">
                <a:solidFill>
                  <a:srgbClr val="000000"/>
                </a:solidFill>
                <a:latin typeface="DejaVu Serif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DejaVu Serif"/>
              </a:rPr>
              <a:t>thành</a:t>
            </a:r>
            <a:r>
              <a:rPr lang="en-US" sz="3800" dirty="0">
                <a:solidFill>
                  <a:srgbClr val="000000"/>
                </a:solidFill>
                <a:latin typeface="DejaVu Serif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DejaVu Serif"/>
              </a:rPr>
              <a:t>Tổng</a:t>
            </a:r>
            <a:r>
              <a:rPr lang="en-US" sz="3800" dirty="0">
                <a:solidFill>
                  <a:srgbClr val="000000"/>
                </a:solidFill>
                <a:latin typeface="DejaVu Serif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DejaVu Serif"/>
              </a:rPr>
              <a:t>thống</a:t>
            </a:r>
            <a:r>
              <a:rPr lang="en-US" sz="3800" dirty="0">
                <a:solidFill>
                  <a:srgbClr val="000000"/>
                </a:solidFill>
                <a:latin typeface="DejaVu Serif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DejaVu Serif"/>
              </a:rPr>
              <a:t>của</a:t>
            </a:r>
            <a:r>
              <a:rPr lang="en-US" sz="3800" dirty="0">
                <a:solidFill>
                  <a:srgbClr val="000000"/>
                </a:solidFill>
                <a:latin typeface="DejaVu Serif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DejaVu Serif"/>
              </a:rPr>
              <a:t>Cộng</a:t>
            </a:r>
            <a:r>
              <a:rPr lang="en-US" sz="3800" dirty="0">
                <a:solidFill>
                  <a:srgbClr val="000000"/>
                </a:solidFill>
                <a:latin typeface="DejaVu Serif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DejaVu Serif"/>
              </a:rPr>
              <a:t>hòa</a:t>
            </a:r>
            <a:r>
              <a:rPr lang="en-US" sz="3800" dirty="0">
                <a:solidFill>
                  <a:srgbClr val="000000"/>
                </a:solidFill>
                <a:latin typeface="DejaVu Serif"/>
              </a:rPr>
              <a:t> Nam Phi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0" y="7346936"/>
            <a:ext cx="9618745" cy="13487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60"/>
              </a:lnSpc>
            </a:pPr>
            <a:r>
              <a:rPr lang="en-US" sz="3900" dirty="0">
                <a:solidFill>
                  <a:srgbClr val="000000"/>
                </a:solidFill>
                <a:latin typeface="DejaVu Serif"/>
              </a:rPr>
              <a:t>→Ý </a:t>
            </a:r>
            <a:r>
              <a:rPr lang="en-US" sz="3900" dirty="0" err="1">
                <a:solidFill>
                  <a:srgbClr val="000000"/>
                </a:solidFill>
                <a:latin typeface="DejaVu Serif"/>
              </a:rPr>
              <a:t>nghĩa</a:t>
            </a:r>
            <a:r>
              <a:rPr lang="en-US" sz="3900" dirty="0">
                <a:solidFill>
                  <a:srgbClr val="000000"/>
                </a:solidFill>
                <a:latin typeface="DejaVu Serif"/>
              </a:rPr>
              <a:t> :</a:t>
            </a:r>
            <a:r>
              <a:rPr lang="en-US" sz="3900" dirty="0" err="1">
                <a:solidFill>
                  <a:srgbClr val="000000"/>
                </a:solidFill>
                <a:latin typeface="DejaVu Serif"/>
              </a:rPr>
              <a:t>Chế</a:t>
            </a:r>
            <a:r>
              <a:rPr lang="en-US" sz="3900" dirty="0">
                <a:solidFill>
                  <a:srgbClr val="000000"/>
                </a:solidFill>
                <a:latin typeface="DejaVu Serif"/>
              </a:rPr>
              <a:t> </a:t>
            </a:r>
            <a:r>
              <a:rPr lang="en-US" sz="3900" dirty="0" err="1">
                <a:solidFill>
                  <a:srgbClr val="000000"/>
                </a:solidFill>
                <a:latin typeface="DejaVu Serif"/>
              </a:rPr>
              <a:t>độ</a:t>
            </a:r>
            <a:r>
              <a:rPr lang="en-US" sz="3900" dirty="0">
                <a:solidFill>
                  <a:srgbClr val="000000"/>
                </a:solidFill>
                <a:latin typeface="DejaVu Serif"/>
              </a:rPr>
              <a:t> </a:t>
            </a:r>
            <a:r>
              <a:rPr lang="en-US" sz="3900" dirty="0" err="1">
                <a:solidFill>
                  <a:srgbClr val="000000"/>
                </a:solidFill>
                <a:latin typeface="DejaVu Serif"/>
              </a:rPr>
              <a:t>phân</a:t>
            </a:r>
            <a:r>
              <a:rPr lang="en-US" sz="3900" dirty="0">
                <a:solidFill>
                  <a:srgbClr val="000000"/>
                </a:solidFill>
                <a:latin typeface="DejaVu Serif"/>
              </a:rPr>
              <a:t> </a:t>
            </a:r>
            <a:r>
              <a:rPr lang="en-US" sz="3900" dirty="0" err="1">
                <a:solidFill>
                  <a:srgbClr val="000000"/>
                </a:solidFill>
                <a:latin typeface="DejaVu Serif"/>
              </a:rPr>
              <a:t>biệt</a:t>
            </a:r>
            <a:r>
              <a:rPr lang="en-US" sz="3900" dirty="0">
                <a:solidFill>
                  <a:srgbClr val="000000"/>
                </a:solidFill>
                <a:latin typeface="DejaVu Serif"/>
              </a:rPr>
              <a:t> </a:t>
            </a:r>
            <a:r>
              <a:rPr lang="en-US" sz="3900" dirty="0" err="1">
                <a:solidFill>
                  <a:srgbClr val="000000"/>
                </a:solidFill>
                <a:latin typeface="DejaVu Serif"/>
              </a:rPr>
              <a:t>chủng</a:t>
            </a:r>
            <a:r>
              <a:rPr lang="en-US" sz="3900" dirty="0">
                <a:solidFill>
                  <a:srgbClr val="000000"/>
                </a:solidFill>
                <a:latin typeface="DejaVu Serif"/>
              </a:rPr>
              <a:t> </a:t>
            </a:r>
            <a:r>
              <a:rPr lang="en-US" sz="3900" dirty="0" err="1">
                <a:solidFill>
                  <a:srgbClr val="000000"/>
                </a:solidFill>
                <a:latin typeface="DejaVu Serif"/>
              </a:rPr>
              <a:t>tộc</a:t>
            </a:r>
            <a:r>
              <a:rPr lang="en-US" sz="3900" dirty="0">
                <a:solidFill>
                  <a:srgbClr val="000000"/>
                </a:solidFill>
                <a:latin typeface="DejaVu Serif"/>
              </a:rPr>
              <a:t> </a:t>
            </a:r>
            <a:r>
              <a:rPr lang="en-US" sz="3900" dirty="0" err="1">
                <a:solidFill>
                  <a:srgbClr val="000000"/>
                </a:solidFill>
                <a:latin typeface="DejaVu Serif"/>
              </a:rPr>
              <a:t>được</a:t>
            </a:r>
            <a:r>
              <a:rPr lang="en-US" sz="3900" dirty="0">
                <a:solidFill>
                  <a:srgbClr val="000000"/>
                </a:solidFill>
                <a:latin typeface="DejaVu Serif"/>
              </a:rPr>
              <a:t> </a:t>
            </a:r>
            <a:r>
              <a:rPr lang="en-US" sz="3900" dirty="0" err="1">
                <a:solidFill>
                  <a:srgbClr val="000000"/>
                </a:solidFill>
                <a:latin typeface="DejaVu Serif"/>
              </a:rPr>
              <a:t>xóa</a:t>
            </a:r>
            <a:r>
              <a:rPr lang="en-US" sz="3900" dirty="0">
                <a:solidFill>
                  <a:srgbClr val="000000"/>
                </a:solidFill>
                <a:latin typeface="DejaVu Serif"/>
              </a:rPr>
              <a:t> </a:t>
            </a:r>
            <a:r>
              <a:rPr lang="en-US" sz="3900" dirty="0" err="1">
                <a:solidFill>
                  <a:srgbClr val="000000"/>
                </a:solidFill>
                <a:latin typeface="DejaVu Serif"/>
              </a:rPr>
              <a:t>bỏ</a:t>
            </a:r>
            <a:r>
              <a:rPr lang="en-US" sz="3900" dirty="0">
                <a:solidFill>
                  <a:srgbClr val="000000"/>
                </a:solidFill>
                <a:latin typeface="DejaVu Serif"/>
              </a:rPr>
              <a:t> </a:t>
            </a:r>
            <a:r>
              <a:rPr lang="en-US" sz="3900" dirty="0" err="1">
                <a:solidFill>
                  <a:srgbClr val="000000"/>
                </a:solidFill>
                <a:latin typeface="DejaVu Serif"/>
              </a:rPr>
              <a:t>sau</a:t>
            </a:r>
            <a:r>
              <a:rPr lang="en-US" sz="3900" dirty="0">
                <a:solidFill>
                  <a:srgbClr val="000000"/>
                </a:solidFill>
                <a:latin typeface="DejaVu Serif"/>
              </a:rPr>
              <a:t> </a:t>
            </a:r>
            <a:r>
              <a:rPr lang="en-US" sz="3900" dirty="0" err="1">
                <a:solidFill>
                  <a:srgbClr val="000000"/>
                </a:solidFill>
                <a:latin typeface="DejaVu Serif"/>
              </a:rPr>
              <a:t>hơn</a:t>
            </a:r>
            <a:r>
              <a:rPr lang="en-US" sz="3900" dirty="0">
                <a:solidFill>
                  <a:srgbClr val="000000"/>
                </a:solidFill>
                <a:latin typeface="DejaVu Serif"/>
              </a:rPr>
              <a:t> 3 TK </a:t>
            </a:r>
            <a:r>
              <a:rPr lang="en-US" sz="3900" dirty="0" err="1">
                <a:solidFill>
                  <a:srgbClr val="000000"/>
                </a:solidFill>
                <a:latin typeface="DejaVu Serif"/>
              </a:rPr>
              <a:t>tồn</a:t>
            </a:r>
            <a:r>
              <a:rPr lang="en-US" sz="3900" dirty="0">
                <a:solidFill>
                  <a:srgbClr val="000000"/>
                </a:solidFill>
                <a:latin typeface="DejaVu Serif"/>
              </a:rPr>
              <a:t> </a:t>
            </a:r>
            <a:r>
              <a:rPr lang="en-US" sz="3900" dirty="0" err="1">
                <a:solidFill>
                  <a:srgbClr val="000000"/>
                </a:solidFill>
                <a:latin typeface="DejaVu Serif"/>
              </a:rPr>
              <a:t>tại</a:t>
            </a:r>
            <a:endParaRPr lang="en-US" sz="3900" dirty="0">
              <a:solidFill>
                <a:srgbClr val="000000"/>
              </a:solidFill>
              <a:latin typeface="DejaVu Serif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9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C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4262823" y="9258300"/>
            <a:ext cx="4287883" cy="112183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9139238" y="1258358"/>
            <a:ext cx="9525" cy="1533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</a:pPr>
            <a:endParaRPr/>
          </a:p>
        </p:txBody>
      </p:sp>
      <p:sp>
        <p:nvSpPr>
          <p:cNvPr id="4" name="TextBox 4"/>
          <p:cNvSpPr txBox="1"/>
          <p:nvPr/>
        </p:nvSpPr>
        <p:spPr>
          <a:xfrm>
            <a:off x="9139238" y="2756438"/>
            <a:ext cx="9525" cy="1533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</a:pPr>
            <a:endParaRPr/>
          </a:p>
        </p:txBody>
      </p:sp>
      <p:sp>
        <p:nvSpPr>
          <p:cNvPr id="5" name="TextBox 5"/>
          <p:cNvSpPr txBox="1"/>
          <p:nvPr/>
        </p:nvSpPr>
        <p:spPr>
          <a:xfrm>
            <a:off x="85832" y="598805"/>
            <a:ext cx="12135150" cy="7645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60"/>
              </a:lnSpc>
            </a:pPr>
            <a:r>
              <a:rPr lang="en-US" sz="4400" dirty="0">
                <a:solidFill>
                  <a:srgbClr val="884A3B"/>
                </a:solidFill>
                <a:latin typeface="DejaVu Serif"/>
              </a:rPr>
              <a:t>4. </a:t>
            </a:r>
            <a:r>
              <a:rPr lang="en-US" sz="4400" dirty="0" err="1">
                <a:solidFill>
                  <a:srgbClr val="884A3B"/>
                </a:solidFill>
                <a:latin typeface="DejaVu Serif"/>
              </a:rPr>
              <a:t>Tình</a:t>
            </a:r>
            <a:r>
              <a:rPr lang="en-US" sz="4400" dirty="0">
                <a:solidFill>
                  <a:srgbClr val="884A3B"/>
                </a:solidFill>
                <a:latin typeface="DejaVu Serif"/>
              </a:rPr>
              <a:t> </a:t>
            </a:r>
            <a:r>
              <a:rPr lang="en-US" sz="4400" dirty="0" err="1">
                <a:solidFill>
                  <a:srgbClr val="884A3B"/>
                </a:solidFill>
                <a:latin typeface="DejaVu Serif"/>
              </a:rPr>
              <a:t>hình</a:t>
            </a:r>
            <a:r>
              <a:rPr lang="en-US" sz="4400" dirty="0">
                <a:solidFill>
                  <a:srgbClr val="884A3B"/>
                </a:solidFill>
                <a:latin typeface="DejaVu Serif"/>
              </a:rPr>
              <a:t> </a:t>
            </a:r>
            <a:r>
              <a:rPr lang="en-US" sz="4400" dirty="0" err="1">
                <a:solidFill>
                  <a:srgbClr val="884A3B"/>
                </a:solidFill>
                <a:latin typeface="DejaVu Serif"/>
              </a:rPr>
              <a:t>phát</a:t>
            </a:r>
            <a:r>
              <a:rPr lang="en-US" sz="4400" dirty="0">
                <a:solidFill>
                  <a:srgbClr val="884A3B"/>
                </a:solidFill>
                <a:latin typeface="DejaVu Serif"/>
              </a:rPr>
              <a:t> </a:t>
            </a:r>
            <a:r>
              <a:rPr lang="en-US" sz="4400" dirty="0" err="1">
                <a:solidFill>
                  <a:srgbClr val="884A3B"/>
                </a:solidFill>
                <a:latin typeface="DejaVu Serif"/>
              </a:rPr>
              <a:t>triển</a:t>
            </a:r>
            <a:r>
              <a:rPr lang="en-US" sz="4400" dirty="0">
                <a:solidFill>
                  <a:srgbClr val="884A3B"/>
                </a:solidFill>
                <a:latin typeface="DejaVu Serif"/>
              </a:rPr>
              <a:t> </a:t>
            </a:r>
            <a:r>
              <a:rPr lang="en-US" sz="4400" dirty="0" err="1">
                <a:solidFill>
                  <a:srgbClr val="884A3B"/>
                </a:solidFill>
                <a:latin typeface="DejaVu Serif"/>
              </a:rPr>
              <a:t>của</a:t>
            </a:r>
            <a:r>
              <a:rPr lang="en-US" sz="4400" dirty="0">
                <a:solidFill>
                  <a:srgbClr val="884A3B"/>
                </a:solidFill>
                <a:latin typeface="DejaVu Serif"/>
              </a:rPr>
              <a:t> CH Nam Phi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17946" y="1758614"/>
            <a:ext cx="17597473" cy="7975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440"/>
              </a:lnSpc>
            </a:pPr>
            <a:r>
              <a:rPr lang="en-US" sz="4600" dirty="0">
                <a:solidFill>
                  <a:srgbClr val="000000"/>
                </a:solidFill>
                <a:latin typeface="DejaVu Serif"/>
              </a:rPr>
              <a:t>-</a:t>
            </a:r>
            <a:r>
              <a:rPr lang="en-US" sz="4600" dirty="0" err="1">
                <a:solidFill>
                  <a:srgbClr val="000000"/>
                </a:solidFill>
                <a:latin typeface="DejaVu Serif"/>
              </a:rPr>
              <a:t>Là</a:t>
            </a:r>
            <a:r>
              <a:rPr lang="en-US" sz="4600" dirty="0">
                <a:solidFill>
                  <a:srgbClr val="000000"/>
                </a:solidFill>
                <a:latin typeface="DejaVu Serif"/>
              </a:rPr>
              <a:t> </a:t>
            </a:r>
            <a:r>
              <a:rPr lang="en-US" sz="4600" dirty="0" err="1">
                <a:solidFill>
                  <a:srgbClr val="000000"/>
                </a:solidFill>
                <a:latin typeface="DejaVu Serif"/>
              </a:rPr>
              <a:t>nước</a:t>
            </a:r>
            <a:r>
              <a:rPr lang="en-US" sz="4600" dirty="0">
                <a:solidFill>
                  <a:srgbClr val="000000"/>
                </a:solidFill>
                <a:latin typeface="DejaVu Serif"/>
              </a:rPr>
              <a:t> </a:t>
            </a:r>
            <a:r>
              <a:rPr lang="en-US" sz="4600" dirty="0" err="1">
                <a:solidFill>
                  <a:srgbClr val="000000"/>
                </a:solidFill>
                <a:latin typeface="DejaVu Serif"/>
              </a:rPr>
              <a:t>có</a:t>
            </a:r>
            <a:r>
              <a:rPr lang="en-US" sz="4600" dirty="0">
                <a:solidFill>
                  <a:srgbClr val="000000"/>
                </a:solidFill>
                <a:latin typeface="DejaVu Serif"/>
              </a:rPr>
              <a:t> </a:t>
            </a:r>
            <a:r>
              <a:rPr lang="en-US" sz="4600" dirty="0" err="1">
                <a:solidFill>
                  <a:srgbClr val="000000"/>
                </a:solidFill>
                <a:latin typeface="DejaVu Serif"/>
              </a:rPr>
              <a:t>thu</a:t>
            </a:r>
            <a:r>
              <a:rPr lang="en-US" sz="4600" dirty="0">
                <a:solidFill>
                  <a:srgbClr val="000000"/>
                </a:solidFill>
                <a:latin typeface="DejaVu Serif"/>
              </a:rPr>
              <a:t> </a:t>
            </a:r>
            <a:r>
              <a:rPr lang="en-US" sz="4600" dirty="0" err="1">
                <a:solidFill>
                  <a:srgbClr val="000000"/>
                </a:solidFill>
                <a:latin typeface="DejaVu Serif"/>
              </a:rPr>
              <a:t>nhập</a:t>
            </a:r>
            <a:r>
              <a:rPr lang="en-US" sz="4600" dirty="0">
                <a:solidFill>
                  <a:srgbClr val="000000"/>
                </a:solidFill>
                <a:latin typeface="DejaVu Serif"/>
              </a:rPr>
              <a:t> </a:t>
            </a:r>
            <a:r>
              <a:rPr lang="en-US" sz="4600" dirty="0" err="1">
                <a:solidFill>
                  <a:srgbClr val="000000"/>
                </a:solidFill>
                <a:latin typeface="DejaVu Serif"/>
              </a:rPr>
              <a:t>trung</a:t>
            </a:r>
            <a:r>
              <a:rPr lang="en-US" sz="4600" dirty="0">
                <a:solidFill>
                  <a:srgbClr val="000000"/>
                </a:solidFill>
                <a:latin typeface="DejaVu Serif"/>
              </a:rPr>
              <a:t> </a:t>
            </a:r>
            <a:r>
              <a:rPr lang="en-US" sz="4600" dirty="0" err="1">
                <a:solidFill>
                  <a:srgbClr val="000000"/>
                </a:solidFill>
                <a:latin typeface="DejaVu Serif"/>
              </a:rPr>
              <a:t>bình</a:t>
            </a:r>
            <a:r>
              <a:rPr lang="en-US" sz="4600" dirty="0">
                <a:solidFill>
                  <a:srgbClr val="000000"/>
                </a:solidFill>
                <a:latin typeface="DejaVu Serif"/>
              </a:rPr>
              <a:t> </a:t>
            </a:r>
            <a:r>
              <a:rPr lang="en-US" sz="4600" dirty="0" err="1">
                <a:solidFill>
                  <a:srgbClr val="000000"/>
                </a:solidFill>
                <a:latin typeface="DejaVu Serif"/>
              </a:rPr>
              <a:t>trên</a:t>
            </a:r>
            <a:r>
              <a:rPr lang="en-US" sz="4600" dirty="0">
                <a:solidFill>
                  <a:srgbClr val="000000"/>
                </a:solidFill>
                <a:latin typeface="DejaVu Serif"/>
              </a:rPr>
              <a:t> TG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17946" y="2687108"/>
            <a:ext cx="16534301" cy="790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300"/>
              </a:lnSpc>
            </a:pPr>
            <a:r>
              <a:rPr lang="en-US" sz="4500" dirty="0">
                <a:solidFill>
                  <a:srgbClr val="000000"/>
                </a:solidFill>
                <a:latin typeface="DejaVu Serif"/>
              </a:rPr>
              <a:t>-</a:t>
            </a:r>
            <a:r>
              <a:rPr lang="en-US" sz="4500" dirty="0" err="1">
                <a:solidFill>
                  <a:srgbClr val="000000"/>
                </a:solidFill>
                <a:latin typeface="DejaVu Serif"/>
              </a:rPr>
              <a:t>Quốc</a:t>
            </a:r>
            <a:r>
              <a:rPr lang="en-US" sz="4500" dirty="0">
                <a:solidFill>
                  <a:srgbClr val="000000"/>
                </a:solidFill>
                <a:latin typeface="DejaVu Serif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DejaVu Serif"/>
              </a:rPr>
              <a:t>gia</a:t>
            </a:r>
            <a:r>
              <a:rPr lang="en-US" sz="4500" dirty="0">
                <a:solidFill>
                  <a:srgbClr val="000000"/>
                </a:solidFill>
                <a:latin typeface="DejaVu Serif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DejaVu Serif"/>
              </a:rPr>
              <a:t>có</a:t>
            </a:r>
            <a:r>
              <a:rPr lang="en-US" sz="4500" dirty="0">
                <a:solidFill>
                  <a:srgbClr val="000000"/>
                </a:solidFill>
                <a:latin typeface="DejaVu Serif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DejaVu Serif"/>
              </a:rPr>
              <a:t>nhiều</a:t>
            </a:r>
            <a:r>
              <a:rPr lang="en-US" sz="4500" dirty="0">
                <a:solidFill>
                  <a:srgbClr val="000000"/>
                </a:solidFill>
                <a:latin typeface="DejaVu Serif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DejaVu Serif"/>
              </a:rPr>
              <a:t>tài</a:t>
            </a:r>
            <a:r>
              <a:rPr lang="en-US" sz="4500" dirty="0">
                <a:solidFill>
                  <a:srgbClr val="000000"/>
                </a:solidFill>
                <a:latin typeface="DejaVu Serif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DejaVu Serif"/>
              </a:rPr>
              <a:t>nguyên</a:t>
            </a:r>
            <a:r>
              <a:rPr lang="en-US" sz="4500" dirty="0">
                <a:solidFill>
                  <a:srgbClr val="000000"/>
                </a:solidFill>
                <a:latin typeface="DejaVu Serif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DejaVu Serif"/>
              </a:rPr>
              <a:t>thiên</a:t>
            </a:r>
            <a:r>
              <a:rPr lang="en-US" sz="4500" dirty="0">
                <a:solidFill>
                  <a:srgbClr val="000000"/>
                </a:solidFill>
                <a:latin typeface="DejaVu Serif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DejaVu Serif"/>
              </a:rPr>
              <a:t>nhiên</a:t>
            </a:r>
            <a:endParaRPr lang="en-US" sz="4500" dirty="0">
              <a:solidFill>
                <a:srgbClr val="000000"/>
              </a:solidFill>
              <a:latin typeface="DejaVu Serif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85832" y="3552825"/>
            <a:ext cx="17399107" cy="1590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300"/>
              </a:lnSpc>
            </a:pPr>
            <a:r>
              <a:rPr lang="en-US" sz="4500" dirty="0">
                <a:solidFill>
                  <a:srgbClr val="000000"/>
                </a:solidFill>
                <a:latin typeface="DejaVu Serif"/>
              </a:rPr>
              <a:t>-</a:t>
            </a:r>
            <a:r>
              <a:rPr lang="en-US" sz="4500" dirty="0" err="1">
                <a:solidFill>
                  <a:srgbClr val="000000"/>
                </a:solidFill>
                <a:latin typeface="DejaVu Serif"/>
              </a:rPr>
              <a:t>Đưa</a:t>
            </a:r>
            <a:r>
              <a:rPr lang="en-US" sz="4500" dirty="0">
                <a:solidFill>
                  <a:srgbClr val="000000"/>
                </a:solidFill>
                <a:latin typeface="DejaVu Serif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DejaVu Serif"/>
              </a:rPr>
              <a:t>ra</a:t>
            </a:r>
            <a:r>
              <a:rPr lang="en-US" sz="4500" dirty="0">
                <a:solidFill>
                  <a:srgbClr val="000000"/>
                </a:solidFill>
                <a:latin typeface="DejaVu Serif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DejaVu Serif"/>
              </a:rPr>
              <a:t>nhiều</a:t>
            </a:r>
            <a:r>
              <a:rPr lang="en-US" sz="4500" dirty="0">
                <a:solidFill>
                  <a:srgbClr val="000000"/>
                </a:solidFill>
                <a:latin typeface="DejaVu Serif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DejaVu Serif"/>
              </a:rPr>
              <a:t>chính</a:t>
            </a:r>
            <a:r>
              <a:rPr lang="en-US" sz="4500" dirty="0">
                <a:solidFill>
                  <a:srgbClr val="000000"/>
                </a:solidFill>
                <a:latin typeface="DejaVu Serif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DejaVu Serif"/>
              </a:rPr>
              <a:t>sách</a:t>
            </a:r>
            <a:r>
              <a:rPr lang="en-US" sz="4500" dirty="0">
                <a:solidFill>
                  <a:srgbClr val="000000"/>
                </a:solidFill>
                <a:latin typeface="DejaVu Serif"/>
              </a:rPr>
              <a:t> , </a:t>
            </a:r>
            <a:r>
              <a:rPr lang="en-US" sz="4500" dirty="0" err="1">
                <a:solidFill>
                  <a:srgbClr val="000000"/>
                </a:solidFill>
                <a:latin typeface="DejaVu Serif"/>
              </a:rPr>
              <a:t>chiến</a:t>
            </a:r>
            <a:r>
              <a:rPr lang="en-US" sz="4500" dirty="0">
                <a:solidFill>
                  <a:srgbClr val="000000"/>
                </a:solidFill>
                <a:latin typeface="DejaVu Serif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DejaVu Serif"/>
              </a:rPr>
              <a:t>lược</a:t>
            </a:r>
            <a:r>
              <a:rPr lang="en-US" sz="4500" dirty="0">
                <a:solidFill>
                  <a:srgbClr val="000000"/>
                </a:solidFill>
                <a:latin typeface="DejaVu Serif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DejaVu Serif"/>
              </a:rPr>
              <a:t>nhằm</a:t>
            </a:r>
            <a:r>
              <a:rPr lang="en-US" sz="4500" dirty="0">
                <a:solidFill>
                  <a:srgbClr val="000000"/>
                </a:solidFill>
                <a:latin typeface="DejaVu Serif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DejaVu Serif"/>
              </a:rPr>
              <a:t>phát</a:t>
            </a:r>
            <a:r>
              <a:rPr lang="en-US" sz="4500" dirty="0">
                <a:solidFill>
                  <a:srgbClr val="000000"/>
                </a:solidFill>
                <a:latin typeface="DejaVu Serif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DejaVu Serif"/>
              </a:rPr>
              <a:t>triển</a:t>
            </a:r>
            <a:r>
              <a:rPr lang="en-US" sz="4500" dirty="0">
                <a:solidFill>
                  <a:srgbClr val="000000"/>
                </a:solidFill>
                <a:latin typeface="DejaVu Serif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DejaVu Serif"/>
              </a:rPr>
              <a:t>đất</a:t>
            </a:r>
            <a:r>
              <a:rPr lang="en-US" sz="4500" dirty="0">
                <a:solidFill>
                  <a:srgbClr val="000000"/>
                </a:solidFill>
                <a:latin typeface="DejaVu Serif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DejaVu Serif"/>
              </a:rPr>
              <a:t>nước</a:t>
            </a:r>
            <a:endParaRPr lang="en-US" sz="4500" dirty="0">
              <a:solidFill>
                <a:srgbClr val="000000"/>
              </a:solidFill>
              <a:latin typeface="DejaVu Serif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217946" y="5414262"/>
            <a:ext cx="13607207" cy="790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300"/>
              </a:lnSpc>
            </a:pPr>
            <a:r>
              <a:rPr lang="en-US" sz="4500" dirty="0">
                <a:solidFill>
                  <a:srgbClr val="000000"/>
                </a:solidFill>
                <a:latin typeface="DejaVu Serif"/>
              </a:rPr>
              <a:t>-</a:t>
            </a:r>
            <a:r>
              <a:rPr lang="en-US" sz="4500" dirty="0" err="1">
                <a:solidFill>
                  <a:srgbClr val="000000"/>
                </a:solidFill>
                <a:latin typeface="DejaVu Serif"/>
              </a:rPr>
              <a:t>Cải</a:t>
            </a:r>
            <a:r>
              <a:rPr lang="en-US" sz="4500" dirty="0">
                <a:solidFill>
                  <a:srgbClr val="000000"/>
                </a:solidFill>
                <a:latin typeface="DejaVu Serif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DejaVu Serif"/>
              </a:rPr>
              <a:t>thiện</a:t>
            </a:r>
            <a:r>
              <a:rPr lang="en-US" sz="4500" dirty="0">
                <a:solidFill>
                  <a:srgbClr val="000000"/>
                </a:solidFill>
                <a:latin typeface="DejaVu Serif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DejaVu Serif"/>
              </a:rPr>
              <a:t>đời</a:t>
            </a:r>
            <a:r>
              <a:rPr lang="en-US" sz="4500" dirty="0">
                <a:solidFill>
                  <a:srgbClr val="000000"/>
                </a:solidFill>
                <a:latin typeface="DejaVu Serif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DejaVu Serif"/>
              </a:rPr>
              <a:t>sống</a:t>
            </a:r>
            <a:r>
              <a:rPr lang="en-US" sz="4500" dirty="0">
                <a:solidFill>
                  <a:srgbClr val="000000"/>
                </a:solidFill>
                <a:latin typeface="DejaVu Serif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DejaVu Serif"/>
              </a:rPr>
              <a:t>người</a:t>
            </a:r>
            <a:r>
              <a:rPr lang="en-US" sz="4500" dirty="0">
                <a:solidFill>
                  <a:srgbClr val="000000"/>
                </a:solidFill>
                <a:latin typeface="DejaVu Serif"/>
              </a:rPr>
              <a:t> da </a:t>
            </a:r>
            <a:r>
              <a:rPr lang="en-US" sz="4500" dirty="0" err="1">
                <a:solidFill>
                  <a:srgbClr val="000000"/>
                </a:solidFill>
                <a:latin typeface="DejaVu Serif"/>
              </a:rPr>
              <a:t>đen</a:t>
            </a:r>
            <a:r>
              <a:rPr lang="en-US" sz="4500" dirty="0">
                <a:solidFill>
                  <a:srgbClr val="000000"/>
                </a:solidFill>
                <a:latin typeface="DejaVu Serif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313</Words>
  <Application>Microsoft Office PowerPoint</Application>
  <PresentationFormat>Custom</PresentationFormat>
  <Paragraphs>45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DejaVu Serif Bold</vt:lpstr>
      <vt:lpstr>Noto Serif Display Black</vt:lpstr>
      <vt:lpstr>Arial</vt:lpstr>
      <vt:lpstr>DejaVu Serif</vt:lpstr>
      <vt:lpstr>Calibri</vt:lpstr>
      <vt:lpstr>Public Sans</vt:lpstr>
      <vt:lpstr>Arimo</vt:lpstr>
      <vt:lpstr>DejaVu Serif Italics</vt:lpstr>
      <vt:lpstr>ไอติม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Ngày 3 tháng 11 năm 2021</dc:title>
  <cp:lastModifiedBy>Vũ Bảo Ngọc</cp:lastModifiedBy>
  <cp:revision>3</cp:revision>
  <dcterms:created xsi:type="dcterms:W3CDTF">2006-08-16T00:00:00Z</dcterms:created>
  <dcterms:modified xsi:type="dcterms:W3CDTF">2021-12-30T03:30:25Z</dcterms:modified>
  <dc:identifier>DAEueKR37TY</dc:identifier>
</cp:coreProperties>
</file>